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4b7040cb0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466f2c9d045a2"/>
  </p:sldMasterIdLst>
  <p:sldIdLst>
    <p:sldId xmlns:r="http://schemas.openxmlformats.org/officeDocument/2006/relationships" id="256" r:id="R6ba6a8b2a65b458c"/>
    <p:sldId xmlns:r="http://schemas.openxmlformats.org/officeDocument/2006/relationships" id="257" r:id="Rb5d66919a1b842ba"/>
    <p:sldId xmlns:r="http://schemas.openxmlformats.org/officeDocument/2006/relationships" id="258" r:id="R9f45dc57d924411b"/>
    <p:sldId xmlns:r="http://schemas.openxmlformats.org/officeDocument/2006/relationships" id="259" r:id="R6a80481198d848d3"/>
    <p:sldId xmlns:r="http://schemas.openxmlformats.org/officeDocument/2006/relationships" id="260" r:id="R699695b76c444107"/>
    <p:sldId xmlns:r="http://schemas.openxmlformats.org/officeDocument/2006/relationships" id="261" r:id="R90259c3ac570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66f2c9d045a2" /><Relationship Type="http://schemas.openxmlformats.org/officeDocument/2006/relationships/slide" Target="/ppt/slides/slide1.xml" Id="R6ba6a8b2a65b458c" /><Relationship Type="http://schemas.openxmlformats.org/officeDocument/2006/relationships/slide" Target="/ppt/slides/slide2.xml" Id="Rb5d66919a1b842ba" /><Relationship Type="http://schemas.openxmlformats.org/officeDocument/2006/relationships/slide" Target="/ppt/slides/slide3.xml" Id="R9f45dc57d924411b" /><Relationship Type="http://schemas.openxmlformats.org/officeDocument/2006/relationships/slide" Target="/ppt/slides/slide4.xml" Id="R6a80481198d848d3" /><Relationship Type="http://schemas.openxmlformats.org/officeDocument/2006/relationships/slide" Target="/ppt/slides/slide5.xml" Id="R699695b76c444107" /><Relationship Type="http://schemas.openxmlformats.org/officeDocument/2006/relationships/slide" Target="/ppt/slides/slide6.xml" Id="R90259c3ac570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8bd6e6120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77f2155c4d68" /><Relationship Type="http://schemas.openxmlformats.org/officeDocument/2006/relationships/theme" Target="/ppt/slideMasters/theme/theme1.xml" Id="R0cfd74a4e972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877f2155c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e02afbd3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4cc8964f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bbf1007c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827ef4e7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5d29be80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927df50a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