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9ad826893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a1a2b94534a7c"/>
  </p:sldMasterIdLst>
  <p:sldIdLst>
    <p:sldId xmlns:r="http://schemas.openxmlformats.org/officeDocument/2006/relationships" id="256" r:id="R1b8fd2d44d054a14"/>
    <p:sldId xmlns:r="http://schemas.openxmlformats.org/officeDocument/2006/relationships" id="257" r:id="R7faa8873cb324dc8"/>
    <p:sldId xmlns:r="http://schemas.openxmlformats.org/officeDocument/2006/relationships" id="258" r:id="Rc3ae057e975e40e9"/>
    <p:sldId xmlns:r="http://schemas.openxmlformats.org/officeDocument/2006/relationships" id="259" r:id="R6ce41c1af5594483"/>
    <p:sldId xmlns:r="http://schemas.openxmlformats.org/officeDocument/2006/relationships" id="260" r:id="Rb819c3419c1a4d9d"/>
    <p:sldId xmlns:r="http://schemas.openxmlformats.org/officeDocument/2006/relationships" id="261" r:id="R8e477d80243742ef"/>
    <p:sldId xmlns:r="http://schemas.openxmlformats.org/officeDocument/2006/relationships" id="262" r:id="R49ef5677541a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a1a2b94534a7c" /><Relationship Type="http://schemas.openxmlformats.org/officeDocument/2006/relationships/slide" Target="/ppt/slides/slide1.xml" Id="R1b8fd2d44d054a14" /><Relationship Type="http://schemas.openxmlformats.org/officeDocument/2006/relationships/slide" Target="/ppt/slides/slide2.xml" Id="R7faa8873cb324dc8" /><Relationship Type="http://schemas.openxmlformats.org/officeDocument/2006/relationships/slide" Target="/ppt/slides/slide3.xml" Id="Rc3ae057e975e40e9" /><Relationship Type="http://schemas.openxmlformats.org/officeDocument/2006/relationships/slide" Target="/ppt/slides/slide4.xml" Id="R6ce41c1af5594483" /><Relationship Type="http://schemas.openxmlformats.org/officeDocument/2006/relationships/slide" Target="/ppt/slides/slide5.xml" Id="Rb819c3419c1a4d9d" /><Relationship Type="http://schemas.openxmlformats.org/officeDocument/2006/relationships/slide" Target="/ppt/slides/slide6.xml" Id="R8e477d80243742ef" /><Relationship Type="http://schemas.openxmlformats.org/officeDocument/2006/relationships/slide" Target="/ppt/slides/slide7.xml" Id="R49ef5677541a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7758337fb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79193e714fcb" /><Relationship Type="http://schemas.openxmlformats.org/officeDocument/2006/relationships/theme" Target="/ppt/slideMasters/theme/theme1.xml" Id="Rc9b72c37ec08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d79193e71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21b091e45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47a3dece1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b25bb1432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e0f0f4c01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b81e225c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ac1dd152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1d233314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STEFFAN GAGNAT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TORVIK JULIE REME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KARSTEN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