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0b3c202e6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104073d2474f44"/>
  </p:sldMasterIdLst>
  <p:sldIdLst>
    <p:sldId xmlns:r="http://schemas.openxmlformats.org/officeDocument/2006/relationships" id="256" r:id="R9165bfcb00a1451f"/>
    <p:sldId xmlns:r="http://schemas.openxmlformats.org/officeDocument/2006/relationships" id="257" r:id="Rda7967dbd5bf4e2d"/>
    <p:sldId xmlns:r="http://schemas.openxmlformats.org/officeDocument/2006/relationships" id="258" r:id="R69fcd604391d458f"/>
    <p:sldId xmlns:r="http://schemas.openxmlformats.org/officeDocument/2006/relationships" id="259" r:id="Rb72a1bbfa4cb40fd"/>
    <p:sldId xmlns:r="http://schemas.openxmlformats.org/officeDocument/2006/relationships" id="260" r:id="R661a34e7d6184386"/>
    <p:sldId xmlns:r="http://schemas.openxmlformats.org/officeDocument/2006/relationships" id="261" r:id="Rfcca5bda3e9d4c17"/>
    <p:sldId xmlns:r="http://schemas.openxmlformats.org/officeDocument/2006/relationships" id="262" r:id="Raae1f6e7d4e6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04073d2474f44" /><Relationship Type="http://schemas.openxmlformats.org/officeDocument/2006/relationships/slide" Target="/ppt/slides/slide1.xml" Id="R9165bfcb00a1451f" /><Relationship Type="http://schemas.openxmlformats.org/officeDocument/2006/relationships/slide" Target="/ppt/slides/slide2.xml" Id="Rda7967dbd5bf4e2d" /><Relationship Type="http://schemas.openxmlformats.org/officeDocument/2006/relationships/slide" Target="/ppt/slides/slide3.xml" Id="R69fcd604391d458f" /><Relationship Type="http://schemas.openxmlformats.org/officeDocument/2006/relationships/slide" Target="/ppt/slides/slide4.xml" Id="Rb72a1bbfa4cb40fd" /><Relationship Type="http://schemas.openxmlformats.org/officeDocument/2006/relationships/slide" Target="/ppt/slides/slide5.xml" Id="R661a34e7d6184386" /><Relationship Type="http://schemas.openxmlformats.org/officeDocument/2006/relationships/slide" Target="/ppt/slides/slide6.xml" Id="Rfcca5bda3e9d4c17" /><Relationship Type="http://schemas.openxmlformats.org/officeDocument/2006/relationships/slide" Target="/ppt/slides/slide7.xml" Id="Raae1f6e7d4e6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f7ecc49d94b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44cc6e5634a84" /><Relationship Type="http://schemas.openxmlformats.org/officeDocument/2006/relationships/theme" Target="/ppt/slideMasters/theme/theme1.xml" Id="R5848065d831a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44cc6e563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7c876c95a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a42b4a0ef42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fd2a30972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1186b9828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ff51d6821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78056fb7748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6cace35bb4f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11 083 041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48 730 837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KORREKT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PINAKKEL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