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2b4d474e1fc463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dc25e618a3d47e7"/>
  </p:sldMasterIdLst>
  <p:sldIdLst>
    <p:sldId xmlns:r="http://schemas.openxmlformats.org/officeDocument/2006/relationships" id="256" r:id="R2285ce3167f94fb1"/>
    <p:sldId xmlns:r="http://schemas.openxmlformats.org/officeDocument/2006/relationships" id="257" r:id="Rc908fc8910db45ee"/>
    <p:sldId xmlns:r="http://schemas.openxmlformats.org/officeDocument/2006/relationships" id="258" r:id="R4c9b3a7c543b43db"/>
    <p:sldId xmlns:r="http://schemas.openxmlformats.org/officeDocument/2006/relationships" id="259" r:id="R2351ab42254e46ce"/>
    <p:sldId xmlns:r="http://schemas.openxmlformats.org/officeDocument/2006/relationships" id="260" r:id="R9c69b1e28b304ede"/>
    <p:sldId xmlns:r="http://schemas.openxmlformats.org/officeDocument/2006/relationships" id="261" r:id="R5d22b3a1c1dd4380"/>
    <p:sldId xmlns:r="http://schemas.openxmlformats.org/officeDocument/2006/relationships" id="262" r:id="R8cf2a1fdd1f4413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c25e618a3d47e7" /><Relationship Type="http://schemas.openxmlformats.org/officeDocument/2006/relationships/slide" Target="/ppt/slides/slide1.xml" Id="R2285ce3167f94fb1" /><Relationship Type="http://schemas.openxmlformats.org/officeDocument/2006/relationships/slide" Target="/ppt/slides/slide2.xml" Id="Rc908fc8910db45ee" /><Relationship Type="http://schemas.openxmlformats.org/officeDocument/2006/relationships/slide" Target="/ppt/slides/slide3.xml" Id="R4c9b3a7c543b43db" /><Relationship Type="http://schemas.openxmlformats.org/officeDocument/2006/relationships/slide" Target="/ppt/slides/slide4.xml" Id="R2351ab42254e46ce" /><Relationship Type="http://schemas.openxmlformats.org/officeDocument/2006/relationships/slide" Target="/ppt/slides/slide5.xml" Id="R9c69b1e28b304ede" /><Relationship Type="http://schemas.openxmlformats.org/officeDocument/2006/relationships/slide" Target="/ppt/slides/slide6.xml" Id="R5d22b3a1c1dd4380" /><Relationship Type="http://schemas.openxmlformats.org/officeDocument/2006/relationships/slide" Target="/ppt/slides/slide7.xml" Id="R8cf2a1fdd1f4413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85754a5cf846b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6da5e2c8954315" /><Relationship Type="http://schemas.openxmlformats.org/officeDocument/2006/relationships/theme" Target="/ppt/slideMasters/theme/theme1.xml" Id="R70255ff758f3463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16da5e2c895431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4248035054460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cef65465194b7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fd625c6a974e5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e6ca4e6a9e4ce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71ab9faf264b1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86ce9024bf4fd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64b4e733b34b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HARALDSEN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HARALDSEN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−8 473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31 444 699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28 784 677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28 899 331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STIAN HARALDSEN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Stian Haraldsen, Kaptein Oppegaards vei 3C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1164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92 88 10 86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sh@tet.no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989 003 429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HARALDSEN INVEST AS</a:t>
            </a:r>
          </a:p>
        </p:txBody>
      </p:sp>
    </p:spTree>
  </p:cSld>
  <p:clrMapOvr>
    <a:masterClrMapping xmlns:a="http://schemas.openxmlformats.org/drawingml/2006/main"/>
  </p:clrMapOvr>
</p:sld>
</file>