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e210663abe4f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70e96ea4554f37"/>
  </p:sldMasterIdLst>
  <p:sldIdLst>
    <p:sldId xmlns:r="http://schemas.openxmlformats.org/officeDocument/2006/relationships" id="256" r:id="R5cf9bad4df944f49"/>
    <p:sldId xmlns:r="http://schemas.openxmlformats.org/officeDocument/2006/relationships" id="257" r:id="R188beedd3be34af7"/>
    <p:sldId xmlns:r="http://schemas.openxmlformats.org/officeDocument/2006/relationships" id="258" r:id="R17f4bf93f9254b5f"/>
    <p:sldId xmlns:r="http://schemas.openxmlformats.org/officeDocument/2006/relationships" id="259" r:id="Rfac07a66fb564ed2"/>
    <p:sldId xmlns:r="http://schemas.openxmlformats.org/officeDocument/2006/relationships" id="260" r:id="R36d3dfa1024d4a8a"/>
    <p:sldId xmlns:r="http://schemas.openxmlformats.org/officeDocument/2006/relationships" id="261" r:id="Rf03c9e5e199d4f8b"/>
    <p:sldId xmlns:r="http://schemas.openxmlformats.org/officeDocument/2006/relationships" id="262" r:id="R7b2bfb88c95b49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70e96ea4554f37" /><Relationship Type="http://schemas.openxmlformats.org/officeDocument/2006/relationships/slide" Target="/ppt/slides/slide1.xml" Id="R5cf9bad4df944f49" /><Relationship Type="http://schemas.openxmlformats.org/officeDocument/2006/relationships/slide" Target="/ppt/slides/slide2.xml" Id="R188beedd3be34af7" /><Relationship Type="http://schemas.openxmlformats.org/officeDocument/2006/relationships/slide" Target="/ppt/slides/slide3.xml" Id="R17f4bf93f9254b5f" /><Relationship Type="http://schemas.openxmlformats.org/officeDocument/2006/relationships/slide" Target="/ppt/slides/slide4.xml" Id="Rfac07a66fb564ed2" /><Relationship Type="http://schemas.openxmlformats.org/officeDocument/2006/relationships/slide" Target="/ppt/slides/slide5.xml" Id="R36d3dfa1024d4a8a" /><Relationship Type="http://schemas.openxmlformats.org/officeDocument/2006/relationships/slide" Target="/ppt/slides/slide6.xml" Id="Rf03c9e5e199d4f8b" /><Relationship Type="http://schemas.openxmlformats.org/officeDocument/2006/relationships/slide" Target="/ppt/slides/slide7.xml" Id="R7b2bfb88c95b49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e2e8b43efa49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c8f323df04b84" /><Relationship Type="http://schemas.openxmlformats.org/officeDocument/2006/relationships/theme" Target="/ppt/slideMasters/theme/theme1.xml" Id="R1ebdbc8a4c6f4a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bc8f323df04b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26cdab5704f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77b1f8c7c4d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07c89e11245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2e24a3f0841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c6ad427734c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2f5a41e9a4f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f9f7cc2fe4e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LØVAAS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LØVAAS HOLDING AS ble etablert [år] og holder til i Lysekloster.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504 821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587 166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LØVAAS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Sperrevikvegen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5215 Lysekloster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LØVAAS HOLDING AS</a:t>
            </a:r>
          </a:p>
        </p:txBody>
      </p:sp>
    </p:spTree>
  </p:cSld>
  <p:clrMapOvr>
    <a:masterClrMapping xmlns:a="http://schemas.openxmlformats.org/drawingml/2006/main"/>
  </p:clrMapOvr>
</p:sld>
</file>