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dc49a4896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a52ea774540e7"/>
  </p:sldMasterIdLst>
  <p:sldIdLst>
    <p:sldId xmlns:r="http://schemas.openxmlformats.org/officeDocument/2006/relationships" id="256" r:id="R62f8f7b095a44231"/>
    <p:sldId xmlns:r="http://schemas.openxmlformats.org/officeDocument/2006/relationships" id="257" r:id="R04dd1a3e03124780"/>
    <p:sldId xmlns:r="http://schemas.openxmlformats.org/officeDocument/2006/relationships" id="258" r:id="R36e4e135990c4847"/>
    <p:sldId xmlns:r="http://schemas.openxmlformats.org/officeDocument/2006/relationships" id="259" r:id="Rfd741fd697b24de4"/>
    <p:sldId xmlns:r="http://schemas.openxmlformats.org/officeDocument/2006/relationships" id="260" r:id="R33b8b57114444262"/>
    <p:sldId xmlns:r="http://schemas.openxmlformats.org/officeDocument/2006/relationships" id="261" r:id="R7d148400e1b74789"/>
    <p:sldId xmlns:r="http://schemas.openxmlformats.org/officeDocument/2006/relationships" id="262" r:id="Rcabc838473fd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a52ea774540e7" /><Relationship Type="http://schemas.openxmlformats.org/officeDocument/2006/relationships/slide" Target="/ppt/slides/slide1.xml" Id="R62f8f7b095a44231" /><Relationship Type="http://schemas.openxmlformats.org/officeDocument/2006/relationships/slide" Target="/ppt/slides/slide2.xml" Id="R04dd1a3e03124780" /><Relationship Type="http://schemas.openxmlformats.org/officeDocument/2006/relationships/slide" Target="/ppt/slides/slide3.xml" Id="R36e4e135990c4847" /><Relationship Type="http://schemas.openxmlformats.org/officeDocument/2006/relationships/slide" Target="/ppt/slides/slide4.xml" Id="Rfd741fd697b24de4" /><Relationship Type="http://schemas.openxmlformats.org/officeDocument/2006/relationships/slide" Target="/ppt/slides/slide5.xml" Id="R33b8b57114444262" /><Relationship Type="http://schemas.openxmlformats.org/officeDocument/2006/relationships/slide" Target="/ppt/slides/slide6.xml" Id="R7d148400e1b74789" /><Relationship Type="http://schemas.openxmlformats.org/officeDocument/2006/relationships/slide" Target="/ppt/slides/slide7.xml" Id="Rcabc838473fd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7a3422708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d76511464f38" /><Relationship Type="http://schemas.openxmlformats.org/officeDocument/2006/relationships/theme" Target="/ppt/slideMasters/theme/theme1.xml" Id="R0a05ae27888b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1d7651146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c364155f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a672f59f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d13e4674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2ddb7f050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65598605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d28bd553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4874276c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