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27335d5ed6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89c007ef924fa9"/>
  </p:sldMasterIdLst>
  <p:sldIdLst>
    <p:sldId xmlns:r="http://schemas.openxmlformats.org/officeDocument/2006/relationships" id="256" r:id="R7cae28f97c9e4bbf"/>
    <p:sldId xmlns:r="http://schemas.openxmlformats.org/officeDocument/2006/relationships" id="257" r:id="R462158f62e5e42a9"/>
    <p:sldId xmlns:r="http://schemas.openxmlformats.org/officeDocument/2006/relationships" id="258" r:id="R9c610ff2a39e4b48"/>
    <p:sldId xmlns:r="http://schemas.openxmlformats.org/officeDocument/2006/relationships" id="259" r:id="Reced56a0bb5f4036"/>
    <p:sldId xmlns:r="http://schemas.openxmlformats.org/officeDocument/2006/relationships" id="260" r:id="R5fcf9187d8eb408d"/>
    <p:sldId xmlns:r="http://schemas.openxmlformats.org/officeDocument/2006/relationships" id="261" r:id="R8e8235dbb8d74314"/>
    <p:sldId xmlns:r="http://schemas.openxmlformats.org/officeDocument/2006/relationships" id="262" r:id="Rf6a89227213f4a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9c007ef924fa9" /><Relationship Type="http://schemas.openxmlformats.org/officeDocument/2006/relationships/slide" Target="/ppt/slides/slide1.xml" Id="R7cae28f97c9e4bbf" /><Relationship Type="http://schemas.openxmlformats.org/officeDocument/2006/relationships/slide" Target="/ppt/slides/slide2.xml" Id="R462158f62e5e42a9" /><Relationship Type="http://schemas.openxmlformats.org/officeDocument/2006/relationships/slide" Target="/ppt/slides/slide3.xml" Id="R9c610ff2a39e4b48" /><Relationship Type="http://schemas.openxmlformats.org/officeDocument/2006/relationships/slide" Target="/ppt/slides/slide4.xml" Id="Reced56a0bb5f4036" /><Relationship Type="http://schemas.openxmlformats.org/officeDocument/2006/relationships/slide" Target="/ppt/slides/slide5.xml" Id="R5fcf9187d8eb408d" /><Relationship Type="http://schemas.openxmlformats.org/officeDocument/2006/relationships/slide" Target="/ppt/slides/slide6.xml" Id="R8e8235dbb8d74314" /><Relationship Type="http://schemas.openxmlformats.org/officeDocument/2006/relationships/slide" Target="/ppt/slides/slide7.xml" Id="Rf6a89227213f4a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339c7983543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132867acd44b5" /><Relationship Type="http://schemas.openxmlformats.org/officeDocument/2006/relationships/theme" Target="/ppt/slideMasters/theme/theme1.xml" Id="Rfc6fb441561c44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3132867acd44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ddd9357e748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584786136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9b2c18e6b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17fb825684b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44610b0cb4b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63bfa2a814c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10d307b26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GARMAR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323 668 318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293 655 101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289 962 277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4 391 210 307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4 406 146 934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GARMANN MARGARET BOEL  –  99,1 %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