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94f7c0777d49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9909d3d5884e72"/>
  </p:sldMasterIdLst>
  <p:sldIdLst>
    <p:sldId xmlns:r="http://schemas.openxmlformats.org/officeDocument/2006/relationships" id="256" r:id="R25103eb67fa7433f"/>
    <p:sldId xmlns:r="http://schemas.openxmlformats.org/officeDocument/2006/relationships" id="257" r:id="Reeb123b13bea4843"/>
    <p:sldId xmlns:r="http://schemas.openxmlformats.org/officeDocument/2006/relationships" id="258" r:id="Rb0429986142549b7"/>
    <p:sldId xmlns:r="http://schemas.openxmlformats.org/officeDocument/2006/relationships" id="259" r:id="Rb52e78f9e21d4e08"/>
    <p:sldId xmlns:r="http://schemas.openxmlformats.org/officeDocument/2006/relationships" id="260" r:id="Rc9f34b3f669849b6"/>
    <p:sldId xmlns:r="http://schemas.openxmlformats.org/officeDocument/2006/relationships" id="261" r:id="R4833ca1fad5946d3"/>
    <p:sldId xmlns:r="http://schemas.openxmlformats.org/officeDocument/2006/relationships" id="262" r:id="Rd77024c0e38f40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909d3d5884e72" /><Relationship Type="http://schemas.openxmlformats.org/officeDocument/2006/relationships/slide" Target="/ppt/slides/slide1.xml" Id="R25103eb67fa7433f" /><Relationship Type="http://schemas.openxmlformats.org/officeDocument/2006/relationships/slide" Target="/ppt/slides/slide2.xml" Id="Reeb123b13bea4843" /><Relationship Type="http://schemas.openxmlformats.org/officeDocument/2006/relationships/slide" Target="/ppt/slides/slide3.xml" Id="Rb0429986142549b7" /><Relationship Type="http://schemas.openxmlformats.org/officeDocument/2006/relationships/slide" Target="/ppt/slides/slide4.xml" Id="Rb52e78f9e21d4e08" /><Relationship Type="http://schemas.openxmlformats.org/officeDocument/2006/relationships/slide" Target="/ppt/slides/slide5.xml" Id="Rc9f34b3f669849b6" /><Relationship Type="http://schemas.openxmlformats.org/officeDocument/2006/relationships/slide" Target="/ppt/slides/slide6.xml" Id="R4833ca1fad5946d3" /><Relationship Type="http://schemas.openxmlformats.org/officeDocument/2006/relationships/slide" Target="/ppt/slides/slide7.xml" Id="Rd77024c0e38f40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f4d9eb84343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4921b7f4e40b5" /><Relationship Type="http://schemas.openxmlformats.org/officeDocument/2006/relationships/theme" Target="/ppt/slideMasters/theme/theme1.xml" Id="Re0370a99fe154a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44921b7f4e40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7150616b14b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acbba270346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aa8cfa67f49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b3f199dd54d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4387f40e544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abea7a2cd40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698cd85da4a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MEIDELL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−21 321 373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75 688 367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3 203 778 110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3 323 225 850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GERHARD MEIDELL ALSAKER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Flakkavågsvegen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989 003 062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