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3b62909733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cb2573aad4db5"/>
  </p:sldMasterIdLst>
  <p:sldIdLst>
    <p:sldId xmlns:r="http://schemas.openxmlformats.org/officeDocument/2006/relationships" id="256" r:id="Rbe291e6179424a3e"/>
    <p:sldId xmlns:r="http://schemas.openxmlformats.org/officeDocument/2006/relationships" id="257" r:id="R0c3424b0f0884639"/>
    <p:sldId xmlns:r="http://schemas.openxmlformats.org/officeDocument/2006/relationships" id="258" r:id="R0cb68fea2f1d47f8"/>
    <p:sldId xmlns:r="http://schemas.openxmlformats.org/officeDocument/2006/relationships" id="259" r:id="Rd7995248911c4a4e"/>
    <p:sldId xmlns:r="http://schemas.openxmlformats.org/officeDocument/2006/relationships" id="260" r:id="R657513ab475d45a5"/>
    <p:sldId xmlns:r="http://schemas.openxmlformats.org/officeDocument/2006/relationships" id="261" r:id="Re12e0c175d4b407d"/>
    <p:sldId xmlns:r="http://schemas.openxmlformats.org/officeDocument/2006/relationships" id="262" r:id="R953a2e3a7bac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cb2573aad4db5" /><Relationship Type="http://schemas.openxmlformats.org/officeDocument/2006/relationships/slide" Target="/ppt/slides/slide1.xml" Id="Rbe291e6179424a3e" /><Relationship Type="http://schemas.openxmlformats.org/officeDocument/2006/relationships/slide" Target="/ppt/slides/slide2.xml" Id="R0c3424b0f0884639" /><Relationship Type="http://schemas.openxmlformats.org/officeDocument/2006/relationships/slide" Target="/ppt/slides/slide3.xml" Id="R0cb68fea2f1d47f8" /><Relationship Type="http://schemas.openxmlformats.org/officeDocument/2006/relationships/slide" Target="/ppt/slides/slide4.xml" Id="Rd7995248911c4a4e" /><Relationship Type="http://schemas.openxmlformats.org/officeDocument/2006/relationships/slide" Target="/ppt/slides/slide5.xml" Id="R657513ab475d45a5" /><Relationship Type="http://schemas.openxmlformats.org/officeDocument/2006/relationships/slide" Target="/ppt/slides/slide6.xml" Id="Re12e0c175d4b407d" /><Relationship Type="http://schemas.openxmlformats.org/officeDocument/2006/relationships/slide" Target="/ppt/slides/slide7.xml" Id="R953a2e3a7bac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56245da72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01ad191b14136" /><Relationship Type="http://schemas.openxmlformats.org/officeDocument/2006/relationships/theme" Target="/ppt/slideMasters/theme/theme1.xml" Id="Rf26a3fc55679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01ad191b1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ff5395c5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85651758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aabbe5d7c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338be80f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f4e828935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8980b470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5a72143e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