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8ea2c5c10143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dd3fb6962146c6"/>
  </p:sldMasterIdLst>
  <p:sldIdLst>
    <p:sldId xmlns:r="http://schemas.openxmlformats.org/officeDocument/2006/relationships" id="256" r:id="R71ade61a1caf43f7"/>
    <p:sldId xmlns:r="http://schemas.openxmlformats.org/officeDocument/2006/relationships" id="257" r:id="R0824123144bc472c"/>
    <p:sldId xmlns:r="http://schemas.openxmlformats.org/officeDocument/2006/relationships" id="258" r:id="R7f874eea22534a9b"/>
    <p:sldId xmlns:r="http://schemas.openxmlformats.org/officeDocument/2006/relationships" id="259" r:id="R38614dfc256848d5"/>
    <p:sldId xmlns:r="http://schemas.openxmlformats.org/officeDocument/2006/relationships" id="260" r:id="Rb09971d4907f4062"/>
    <p:sldId xmlns:r="http://schemas.openxmlformats.org/officeDocument/2006/relationships" id="261" r:id="Reb4e0b236ae84db1"/>
    <p:sldId xmlns:r="http://schemas.openxmlformats.org/officeDocument/2006/relationships" id="262" r:id="R682d0d70bc484c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dd3fb6962146c6" /><Relationship Type="http://schemas.openxmlformats.org/officeDocument/2006/relationships/slide" Target="/ppt/slides/slide1.xml" Id="R71ade61a1caf43f7" /><Relationship Type="http://schemas.openxmlformats.org/officeDocument/2006/relationships/slide" Target="/ppt/slides/slide2.xml" Id="R0824123144bc472c" /><Relationship Type="http://schemas.openxmlformats.org/officeDocument/2006/relationships/slide" Target="/ppt/slides/slide3.xml" Id="R7f874eea22534a9b" /><Relationship Type="http://schemas.openxmlformats.org/officeDocument/2006/relationships/slide" Target="/ppt/slides/slide4.xml" Id="R38614dfc256848d5" /><Relationship Type="http://schemas.openxmlformats.org/officeDocument/2006/relationships/slide" Target="/ppt/slides/slide5.xml" Id="Rb09971d4907f4062" /><Relationship Type="http://schemas.openxmlformats.org/officeDocument/2006/relationships/slide" Target="/ppt/slides/slide6.xml" Id="Reb4e0b236ae84db1" /><Relationship Type="http://schemas.openxmlformats.org/officeDocument/2006/relationships/slide" Target="/ppt/slides/slide7.xml" Id="R682d0d70bc484c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f1288e2b594e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5bfc773d1c4dae" /><Relationship Type="http://schemas.openxmlformats.org/officeDocument/2006/relationships/theme" Target="/ppt/slideMasters/theme/theme1.xml" Id="Rf98a5ab4e8904be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5bfc773d1c4d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7a403950dd46a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d1bcf2b25463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5dfbf6b4f47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920057e9d479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9fc68e1d1c42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e1d720f954f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8abafdec1e4d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ERVIK REKNESKAP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ERVIK REKNESKAP AS ble etablert [år] og holder til i Stadlandet.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7 063 039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−16 401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−11 821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324 059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1 618 786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ERVIK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REKNESKAP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Otneim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6750 Stadlandet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85 94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post@vestokonomisenter.no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989 002 090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ERVIK REKNESKAP AS</a:t>
            </a:r>
          </a:p>
        </p:txBody>
      </p:sp>
    </p:spTree>
  </p:cSld>
  <p:clrMapOvr>
    <a:masterClrMapping xmlns:a="http://schemas.openxmlformats.org/drawingml/2006/main"/>
  </p:clrMapOvr>
</p:sld>
</file>