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3d2e25b2b04a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0a4f5a26ea4c33"/>
  </p:sldMasterIdLst>
  <p:sldIdLst>
    <p:sldId xmlns:r="http://schemas.openxmlformats.org/officeDocument/2006/relationships" id="256" r:id="R107f5006ff884dc1"/>
    <p:sldId xmlns:r="http://schemas.openxmlformats.org/officeDocument/2006/relationships" id="257" r:id="R93535a78267f453b"/>
    <p:sldId xmlns:r="http://schemas.openxmlformats.org/officeDocument/2006/relationships" id="258" r:id="Rb6c06f98aae94604"/>
    <p:sldId xmlns:r="http://schemas.openxmlformats.org/officeDocument/2006/relationships" id="259" r:id="R6d8cc72ba4c04d14"/>
    <p:sldId xmlns:r="http://schemas.openxmlformats.org/officeDocument/2006/relationships" id="260" r:id="R6f1f74745462435b"/>
    <p:sldId xmlns:r="http://schemas.openxmlformats.org/officeDocument/2006/relationships" id="261" r:id="R200bb2c5066942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0a4f5a26ea4c33" /><Relationship Type="http://schemas.openxmlformats.org/officeDocument/2006/relationships/slide" Target="/ppt/slides/slide1.xml" Id="R107f5006ff884dc1" /><Relationship Type="http://schemas.openxmlformats.org/officeDocument/2006/relationships/slide" Target="/ppt/slides/slide2.xml" Id="R93535a78267f453b" /><Relationship Type="http://schemas.openxmlformats.org/officeDocument/2006/relationships/slide" Target="/ppt/slides/slide3.xml" Id="Rb6c06f98aae94604" /><Relationship Type="http://schemas.openxmlformats.org/officeDocument/2006/relationships/slide" Target="/ppt/slides/slide4.xml" Id="R6d8cc72ba4c04d14" /><Relationship Type="http://schemas.openxmlformats.org/officeDocument/2006/relationships/slide" Target="/ppt/slides/slide5.xml" Id="R6f1f74745462435b" /><Relationship Type="http://schemas.openxmlformats.org/officeDocument/2006/relationships/slide" Target="/ppt/slides/slide6.xml" Id="R200bb2c5066942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df973c637143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aff22a5507401f" /><Relationship Type="http://schemas.openxmlformats.org/officeDocument/2006/relationships/theme" Target="/ppt/slideMasters/theme/theme1.xml" Id="R1d42e466408f4d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aff22a550740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c50a8a50224a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c0a7acfb914b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f34ddd404e4f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371654f4fe42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a2b2c8cb5b48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8c7b338e3948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FLAMINGO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FLAMINGO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FLAMINGO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FLAMINGO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FLAMINGO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FLAMINGO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Myrevegen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6170 Vartdal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04 83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988 999 512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FLAMINGO HOLDING AS</a:t>
            </a:r>
          </a:p>
        </p:txBody>
      </p:sp>
    </p:spTree>
  </p:cSld>
  <p:clrMapOvr>
    <a:masterClrMapping xmlns:a="http://schemas.openxmlformats.org/drawingml/2006/main"/>
  </p:clrMapOvr>
</p:sld>
</file>