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b9161db744c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125530fe614622"/>
  </p:sldMasterIdLst>
  <p:sldIdLst>
    <p:sldId xmlns:r="http://schemas.openxmlformats.org/officeDocument/2006/relationships" id="256" r:id="R2eb8efddb351459e"/>
    <p:sldId xmlns:r="http://schemas.openxmlformats.org/officeDocument/2006/relationships" id="257" r:id="Rcc00045f8eb349b1"/>
    <p:sldId xmlns:r="http://schemas.openxmlformats.org/officeDocument/2006/relationships" id="258" r:id="Red80c28722524ab2"/>
    <p:sldId xmlns:r="http://schemas.openxmlformats.org/officeDocument/2006/relationships" id="259" r:id="R0835a23062124d1f"/>
    <p:sldId xmlns:r="http://schemas.openxmlformats.org/officeDocument/2006/relationships" id="260" r:id="Rc5de3086a1b0471b"/>
    <p:sldId xmlns:r="http://schemas.openxmlformats.org/officeDocument/2006/relationships" id="261" r:id="R3643ed2edf0845ce"/>
    <p:sldId xmlns:r="http://schemas.openxmlformats.org/officeDocument/2006/relationships" id="262" r:id="R363936fa673347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25530fe614622" /><Relationship Type="http://schemas.openxmlformats.org/officeDocument/2006/relationships/slide" Target="/ppt/slides/slide1.xml" Id="R2eb8efddb351459e" /><Relationship Type="http://schemas.openxmlformats.org/officeDocument/2006/relationships/slide" Target="/ppt/slides/slide2.xml" Id="Rcc00045f8eb349b1" /><Relationship Type="http://schemas.openxmlformats.org/officeDocument/2006/relationships/slide" Target="/ppt/slides/slide3.xml" Id="Red80c28722524ab2" /><Relationship Type="http://schemas.openxmlformats.org/officeDocument/2006/relationships/slide" Target="/ppt/slides/slide4.xml" Id="R0835a23062124d1f" /><Relationship Type="http://schemas.openxmlformats.org/officeDocument/2006/relationships/slide" Target="/ppt/slides/slide5.xml" Id="Rc5de3086a1b0471b" /><Relationship Type="http://schemas.openxmlformats.org/officeDocument/2006/relationships/slide" Target="/ppt/slides/slide6.xml" Id="R3643ed2edf0845ce" /><Relationship Type="http://schemas.openxmlformats.org/officeDocument/2006/relationships/slide" Target="/ppt/slides/slide7.xml" Id="R363936fa673347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8fa9917fb46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59fd6bfed4d53" /><Relationship Type="http://schemas.openxmlformats.org/officeDocument/2006/relationships/theme" Target="/ppt/slideMasters/theme/theme1.xml" Id="R4e34c72498f1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59fd6bfed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f46fa30ee41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64943b640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183ff367f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c66e60c6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5c45fbe8844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6f9dcbcf341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84fab114041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UREK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962 210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572 583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MAMELUND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988 999 016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