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265f8e985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ae955be5c4df6"/>
  </p:sldMasterIdLst>
  <p:sldIdLst>
    <p:sldId xmlns:r="http://schemas.openxmlformats.org/officeDocument/2006/relationships" id="256" r:id="R3d6affed4b1546e3"/>
    <p:sldId xmlns:r="http://schemas.openxmlformats.org/officeDocument/2006/relationships" id="257" r:id="R684b0ab6b13940f8"/>
    <p:sldId xmlns:r="http://schemas.openxmlformats.org/officeDocument/2006/relationships" id="258" r:id="Re2967f73d2ed4900"/>
    <p:sldId xmlns:r="http://schemas.openxmlformats.org/officeDocument/2006/relationships" id="259" r:id="R0bca7a92d58840a8"/>
    <p:sldId xmlns:r="http://schemas.openxmlformats.org/officeDocument/2006/relationships" id="260" r:id="Rd06fa087a376401a"/>
    <p:sldId xmlns:r="http://schemas.openxmlformats.org/officeDocument/2006/relationships" id="261" r:id="R482f5e22bed94f53"/>
    <p:sldId xmlns:r="http://schemas.openxmlformats.org/officeDocument/2006/relationships" id="262" r:id="R3de6ecca7f1c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ae955be5c4df6" /><Relationship Type="http://schemas.openxmlformats.org/officeDocument/2006/relationships/slide" Target="/ppt/slides/slide1.xml" Id="R3d6affed4b1546e3" /><Relationship Type="http://schemas.openxmlformats.org/officeDocument/2006/relationships/slide" Target="/ppt/slides/slide2.xml" Id="R684b0ab6b13940f8" /><Relationship Type="http://schemas.openxmlformats.org/officeDocument/2006/relationships/slide" Target="/ppt/slides/slide3.xml" Id="Re2967f73d2ed4900" /><Relationship Type="http://schemas.openxmlformats.org/officeDocument/2006/relationships/slide" Target="/ppt/slides/slide4.xml" Id="R0bca7a92d58840a8" /><Relationship Type="http://schemas.openxmlformats.org/officeDocument/2006/relationships/slide" Target="/ppt/slides/slide5.xml" Id="Rd06fa087a376401a" /><Relationship Type="http://schemas.openxmlformats.org/officeDocument/2006/relationships/slide" Target="/ppt/slides/slide6.xml" Id="R482f5e22bed94f53" /><Relationship Type="http://schemas.openxmlformats.org/officeDocument/2006/relationships/slide" Target="/ppt/slides/slide7.xml" Id="R3de6ecca7f1c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22b08c27a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98859a6c4dd4" /><Relationship Type="http://schemas.openxmlformats.org/officeDocument/2006/relationships/theme" Target="/ppt/slideMasters/theme/theme1.xml" Id="R4ea58c5897a3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098859a6c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d488577e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8f684321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4aa1a783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ed9ef97e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b9ef2453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10cbe57c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687b1247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