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2122e8fa7340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967f50639a4a05"/>
  </p:sldMasterIdLst>
  <p:sldIdLst>
    <p:sldId xmlns:r="http://schemas.openxmlformats.org/officeDocument/2006/relationships" id="256" r:id="R11435bc0329345aa"/>
    <p:sldId xmlns:r="http://schemas.openxmlformats.org/officeDocument/2006/relationships" id="257" r:id="Rde703358961e447c"/>
    <p:sldId xmlns:r="http://schemas.openxmlformats.org/officeDocument/2006/relationships" id="258" r:id="Ref238a7a2ce041dd"/>
    <p:sldId xmlns:r="http://schemas.openxmlformats.org/officeDocument/2006/relationships" id="259" r:id="R117194aa55104c0a"/>
    <p:sldId xmlns:r="http://schemas.openxmlformats.org/officeDocument/2006/relationships" id="260" r:id="R02e425a6e3894aea"/>
    <p:sldId xmlns:r="http://schemas.openxmlformats.org/officeDocument/2006/relationships" id="261" r:id="R96e13852a5724c6f"/>
    <p:sldId xmlns:r="http://schemas.openxmlformats.org/officeDocument/2006/relationships" id="262" r:id="R269a2dc618ba46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67f50639a4a05" /><Relationship Type="http://schemas.openxmlformats.org/officeDocument/2006/relationships/slide" Target="/ppt/slides/slide1.xml" Id="R11435bc0329345aa" /><Relationship Type="http://schemas.openxmlformats.org/officeDocument/2006/relationships/slide" Target="/ppt/slides/slide2.xml" Id="Rde703358961e447c" /><Relationship Type="http://schemas.openxmlformats.org/officeDocument/2006/relationships/slide" Target="/ppt/slides/slide3.xml" Id="Ref238a7a2ce041dd" /><Relationship Type="http://schemas.openxmlformats.org/officeDocument/2006/relationships/slide" Target="/ppt/slides/slide4.xml" Id="R117194aa55104c0a" /><Relationship Type="http://schemas.openxmlformats.org/officeDocument/2006/relationships/slide" Target="/ppt/slides/slide5.xml" Id="R02e425a6e3894aea" /><Relationship Type="http://schemas.openxmlformats.org/officeDocument/2006/relationships/slide" Target="/ppt/slides/slide6.xml" Id="R96e13852a5724c6f" /><Relationship Type="http://schemas.openxmlformats.org/officeDocument/2006/relationships/slide" Target="/ppt/slides/slide7.xml" Id="R269a2dc618ba46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48da5d771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a1815b36b4e69" /><Relationship Type="http://schemas.openxmlformats.org/officeDocument/2006/relationships/theme" Target="/ppt/slideMasters/theme/theme1.xml" Id="R4b3de693dd0c4f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a1815b36b4e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6b47d5e314e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d22e199294d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3e0f3d61347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4876912dd4f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0ca29ead549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3d1156b5742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dfb3ccdc143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FARRIS BAD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FARRIS BAD HOTELLDRIFT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207 823 650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−990 736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67 530 119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Fritzøe Brygge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booking@farrisbad.no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www.farrisbad.no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