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6d472e371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71e1efd9044ba"/>
  </p:sldMasterIdLst>
  <p:sldIdLst>
    <p:sldId xmlns:r="http://schemas.openxmlformats.org/officeDocument/2006/relationships" id="256" r:id="R60f78a627105457c"/>
    <p:sldId xmlns:r="http://schemas.openxmlformats.org/officeDocument/2006/relationships" id="257" r:id="R0c21a8d53e9b48fe"/>
    <p:sldId xmlns:r="http://schemas.openxmlformats.org/officeDocument/2006/relationships" id="258" r:id="R22a7fa53dcfb4c4d"/>
    <p:sldId xmlns:r="http://schemas.openxmlformats.org/officeDocument/2006/relationships" id="259" r:id="Re62a239f539e49fc"/>
    <p:sldId xmlns:r="http://schemas.openxmlformats.org/officeDocument/2006/relationships" id="260" r:id="R7db0b3296d2f4185"/>
    <p:sldId xmlns:r="http://schemas.openxmlformats.org/officeDocument/2006/relationships" id="261" r:id="R98b04191b155465d"/>
    <p:sldId xmlns:r="http://schemas.openxmlformats.org/officeDocument/2006/relationships" id="262" r:id="R2e1473df4280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71e1efd9044ba" /><Relationship Type="http://schemas.openxmlformats.org/officeDocument/2006/relationships/slide" Target="/ppt/slides/slide1.xml" Id="R60f78a627105457c" /><Relationship Type="http://schemas.openxmlformats.org/officeDocument/2006/relationships/slide" Target="/ppt/slides/slide2.xml" Id="R0c21a8d53e9b48fe" /><Relationship Type="http://schemas.openxmlformats.org/officeDocument/2006/relationships/slide" Target="/ppt/slides/slide3.xml" Id="R22a7fa53dcfb4c4d" /><Relationship Type="http://schemas.openxmlformats.org/officeDocument/2006/relationships/slide" Target="/ppt/slides/slide4.xml" Id="Re62a239f539e49fc" /><Relationship Type="http://schemas.openxmlformats.org/officeDocument/2006/relationships/slide" Target="/ppt/slides/slide5.xml" Id="R7db0b3296d2f4185" /><Relationship Type="http://schemas.openxmlformats.org/officeDocument/2006/relationships/slide" Target="/ppt/slides/slide6.xml" Id="R98b04191b155465d" /><Relationship Type="http://schemas.openxmlformats.org/officeDocument/2006/relationships/slide" Target="/ppt/slides/slide7.xml" Id="R2e1473df4280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22ec5d6e9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c356e427748c5" /><Relationship Type="http://schemas.openxmlformats.org/officeDocument/2006/relationships/theme" Target="/ppt/slideMasters/theme/theme1.xml" Id="R153e6d9d662a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c356e4277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84ce7ebe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1d38e44dc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caf29cc0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aa80ccd7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cfb23ec79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37217aa6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a91693ee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