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fda89e5b3341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356cea1d2b4f65"/>
  </p:sldMasterIdLst>
  <p:sldIdLst>
    <p:sldId xmlns:r="http://schemas.openxmlformats.org/officeDocument/2006/relationships" id="256" r:id="R4ff8f657750a46b6"/>
    <p:sldId xmlns:r="http://schemas.openxmlformats.org/officeDocument/2006/relationships" id="257" r:id="R40d9fb603b3749fd"/>
    <p:sldId xmlns:r="http://schemas.openxmlformats.org/officeDocument/2006/relationships" id="258" r:id="R1eb408698c1641b4"/>
    <p:sldId xmlns:r="http://schemas.openxmlformats.org/officeDocument/2006/relationships" id="259" r:id="Rcc9d208df7bf4cd8"/>
    <p:sldId xmlns:r="http://schemas.openxmlformats.org/officeDocument/2006/relationships" id="260" r:id="R5ebae43d8adc41eb"/>
    <p:sldId xmlns:r="http://schemas.openxmlformats.org/officeDocument/2006/relationships" id="261" r:id="Rb34cb96f7ad940c9"/>
    <p:sldId xmlns:r="http://schemas.openxmlformats.org/officeDocument/2006/relationships" id="262" r:id="R189c896defb546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356cea1d2b4f65" /><Relationship Type="http://schemas.openxmlformats.org/officeDocument/2006/relationships/slide" Target="/ppt/slides/slide1.xml" Id="R4ff8f657750a46b6" /><Relationship Type="http://schemas.openxmlformats.org/officeDocument/2006/relationships/slide" Target="/ppt/slides/slide2.xml" Id="R40d9fb603b3749fd" /><Relationship Type="http://schemas.openxmlformats.org/officeDocument/2006/relationships/slide" Target="/ppt/slides/slide3.xml" Id="R1eb408698c1641b4" /><Relationship Type="http://schemas.openxmlformats.org/officeDocument/2006/relationships/slide" Target="/ppt/slides/slide4.xml" Id="Rcc9d208df7bf4cd8" /><Relationship Type="http://schemas.openxmlformats.org/officeDocument/2006/relationships/slide" Target="/ppt/slides/slide5.xml" Id="R5ebae43d8adc41eb" /><Relationship Type="http://schemas.openxmlformats.org/officeDocument/2006/relationships/slide" Target="/ppt/slides/slide6.xml" Id="Rb34cb96f7ad940c9" /><Relationship Type="http://schemas.openxmlformats.org/officeDocument/2006/relationships/slide" Target="/ppt/slides/slide7.xml" Id="R189c896defb546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10b9e8ab3b41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311bf21214313" /><Relationship Type="http://schemas.openxmlformats.org/officeDocument/2006/relationships/theme" Target="/ppt/slideMasters/theme/theme1.xml" Id="R6e45ef4fa5b841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5311bf212143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136a0efe448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e960ed7c8140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156a99046546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c713b5e4b41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fb9702438e43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436b3acf346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fb10728584b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KJERSTI GJERDE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KJERSTI GJERDE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KJERSTI GJERDE AS ble etablert [år] og holder til i Innfjorden.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KJERSTI GJERDE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KJERSTI GJERDE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KJERSTI GJERDE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34 469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2 100 194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2 398 500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KJERSTI GJERDE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KJERSTI GJERDE KROGSÆTER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KJERSTI GJERDE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Berillvegen 231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6315 Innfjorden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988 987 662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KJERSTI GJERDE AS</a:t>
            </a:r>
          </a:p>
        </p:txBody>
      </p:sp>
    </p:spTree>
  </p:cSld>
  <p:clrMapOvr>
    <a:masterClrMapping xmlns:a="http://schemas.openxmlformats.org/drawingml/2006/main"/>
  </p:clrMapOvr>
</p:sld>
</file>