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64dd867a3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ed10202bb42aa"/>
  </p:sldMasterIdLst>
  <p:sldIdLst>
    <p:sldId xmlns:r="http://schemas.openxmlformats.org/officeDocument/2006/relationships" id="256" r:id="R1c35b35f21244319"/>
    <p:sldId xmlns:r="http://schemas.openxmlformats.org/officeDocument/2006/relationships" id="257" r:id="R5d34f6e3f43040ab"/>
    <p:sldId xmlns:r="http://schemas.openxmlformats.org/officeDocument/2006/relationships" id="258" r:id="R849ded33312d44f6"/>
    <p:sldId xmlns:r="http://schemas.openxmlformats.org/officeDocument/2006/relationships" id="259" r:id="Rb7a8b90207f746fd"/>
    <p:sldId xmlns:r="http://schemas.openxmlformats.org/officeDocument/2006/relationships" id="260" r:id="R7d6aff7e971746df"/>
    <p:sldId xmlns:r="http://schemas.openxmlformats.org/officeDocument/2006/relationships" id="261" r:id="R70a702d01adc4931"/>
    <p:sldId xmlns:r="http://schemas.openxmlformats.org/officeDocument/2006/relationships" id="262" r:id="R3d5191eb5f19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ed10202bb42aa" /><Relationship Type="http://schemas.openxmlformats.org/officeDocument/2006/relationships/slide" Target="/ppt/slides/slide1.xml" Id="R1c35b35f21244319" /><Relationship Type="http://schemas.openxmlformats.org/officeDocument/2006/relationships/slide" Target="/ppt/slides/slide2.xml" Id="R5d34f6e3f43040ab" /><Relationship Type="http://schemas.openxmlformats.org/officeDocument/2006/relationships/slide" Target="/ppt/slides/slide3.xml" Id="R849ded33312d44f6" /><Relationship Type="http://schemas.openxmlformats.org/officeDocument/2006/relationships/slide" Target="/ppt/slides/slide4.xml" Id="Rb7a8b90207f746fd" /><Relationship Type="http://schemas.openxmlformats.org/officeDocument/2006/relationships/slide" Target="/ppt/slides/slide5.xml" Id="R7d6aff7e971746df" /><Relationship Type="http://schemas.openxmlformats.org/officeDocument/2006/relationships/slide" Target="/ppt/slides/slide6.xml" Id="R70a702d01adc4931" /><Relationship Type="http://schemas.openxmlformats.org/officeDocument/2006/relationships/slide" Target="/ppt/slides/slide7.xml" Id="R3d5191eb5f19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d2f34bcb644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79c37f3f64524" /><Relationship Type="http://schemas.openxmlformats.org/officeDocument/2006/relationships/theme" Target="/ppt/slideMasters/theme/theme1.xml" Id="R7374a23fd0c440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79c37f3f6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fc166bea042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88ade62af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fe6910074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dac590686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836447539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44ede60ca4e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e4607195a4f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16 990 931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60 795 584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68 007 903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STÅLE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METTE RANDEBERG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Moseidveien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