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68b3c43dd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1632e6e5ce49e0"/>
  </p:sldMasterIdLst>
  <p:sldIdLst>
    <p:sldId xmlns:r="http://schemas.openxmlformats.org/officeDocument/2006/relationships" id="256" r:id="Rb9b7ca60b07741bf"/>
    <p:sldId xmlns:r="http://schemas.openxmlformats.org/officeDocument/2006/relationships" id="257" r:id="Rc87b2d316e0f4fd6"/>
    <p:sldId xmlns:r="http://schemas.openxmlformats.org/officeDocument/2006/relationships" id="258" r:id="Rcb6cb95367fa4a93"/>
    <p:sldId xmlns:r="http://schemas.openxmlformats.org/officeDocument/2006/relationships" id="259" r:id="R82c6eb35c1d04bf2"/>
    <p:sldId xmlns:r="http://schemas.openxmlformats.org/officeDocument/2006/relationships" id="260" r:id="Rc35ab897f16448b4"/>
    <p:sldId xmlns:r="http://schemas.openxmlformats.org/officeDocument/2006/relationships" id="261" r:id="Rb7fb733a4c884ea9"/>
    <p:sldId xmlns:r="http://schemas.openxmlformats.org/officeDocument/2006/relationships" id="262" r:id="Rcbc4a0b6561b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632e6e5ce49e0" /><Relationship Type="http://schemas.openxmlformats.org/officeDocument/2006/relationships/slide" Target="/ppt/slides/slide1.xml" Id="Rb9b7ca60b07741bf" /><Relationship Type="http://schemas.openxmlformats.org/officeDocument/2006/relationships/slide" Target="/ppt/slides/slide2.xml" Id="Rc87b2d316e0f4fd6" /><Relationship Type="http://schemas.openxmlformats.org/officeDocument/2006/relationships/slide" Target="/ppt/slides/slide3.xml" Id="Rcb6cb95367fa4a93" /><Relationship Type="http://schemas.openxmlformats.org/officeDocument/2006/relationships/slide" Target="/ppt/slides/slide4.xml" Id="R82c6eb35c1d04bf2" /><Relationship Type="http://schemas.openxmlformats.org/officeDocument/2006/relationships/slide" Target="/ppt/slides/slide5.xml" Id="Rc35ab897f16448b4" /><Relationship Type="http://schemas.openxmlformats.org/officeDocument/2006/relationships/slide" Target="/ppt/slides/slide6.xml" Id="Rb7fb733a4c884ea9" /><Relationship Type="http://schemas.openxmlformats.org/officeDocument/2006/relationships/slide" Target="/ppt/slides/slide7.xml" Id="Rcbc4a0b6561b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c4aae0f0641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466e23830472f" /><Relationship Type="http://schemas.openxmlformats.org/officeDocument/2006/relationships/theme" Target="/ppt/slideMasters/theme/theme1.xml" Id="R180270b9787c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466e23830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1a2409822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dbf09891a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8d6496ac42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4bd79fe3041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4fb02640d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58bffb084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2febd2e1e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AKL EIENDOM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5 362 618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KJELL HYSTAD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