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335e2a171944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98066648e6452c"/>
  </p:sldMasterIdLst>
  <p:sldIdLst>
    <p:sldId xmlns:r="http://schemas.openxmlformats.org/officeDocument/2006/relationships" id="256" r:id="Rd6814ff3e3f44f56"/>
    <p:sldId xmlns:r="http://schemas.openxmlformats.org/officeDocument/2006/relationships" id="257" r:id="R7373faa3362d43dd"/>
    <p:sldId xmlns:r="http://schemas.openxmlformats.org/officeDocument/2006/relationships" id="258" r:id="Rdd938276310c4255"/>
    <p:sldId xmlns:r="http://schemas.openxmlformats.org/officeDocument/2006/relationships" id="259" r:id="Rfd940bdd319243fa"/>
    <p:sldId xmlns:r="http://schemas.openxmlformats.org/officeDocument/2006/relationships" id="260" r:id="R59bccf359f8e4f21"/>
    <p:sldId xmlns:r="http://schemas.openxmlformats.org/officeDocument/2006/relationships" id="261" r:id="R23fb9404922044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98066648e6452c" /><Relationship Type="http://schemas.openxmlformats.org/officeDocument/2006/relationships/slide" Target="/ppt/slides/slide1.xml" Id="Rd6814ff3e3f44f56" /><Relationship Type="http://schemas.openxmlformats.org/officeDocument/2006/relationships/slide" Target="/ppt/slides/slide2.xml" Id="R7373faa3362d43dd" /><Relationship Type="http://schemas.openxmlformats.org/officeDocument/2006/relationships/slide" Target="/ppt/slides/slide3.xml" Id="Rdd938276310c4255" /><Relationship Type="http://schemas.openxmlformats.org/officeDocument/2006/relationships/slide" Target="/ppt/slides/slide4.xml" Id="Rfd940bdd319243fa" /><Relationship Type="http://schemas.openxmlformats.org/officeDocument/2006/relationships/slide" Target="/ppt/slides/slide5.xml" Id="R59bccf359f8e4f21" /><Relationship Type="http://schemas.openxmlformats.org/officeDocument/2006/relationships/slide" Target="/ppt/slides/slide6.xml" Id="R23fb9404922044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77fa58c5cc4d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9ae2c5107f421a" /><Relationship Type="http://schemas.openxmlformats.org/officeDocument/2006/relationships/theme" Target="/ppt/slideMasters/theme/theme1.xml" Id="R89bf26b972294e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59ae2c5107f42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6b1e092aad44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936ae0bae84a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66e9ef462d4a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8d02e84b2c458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fac8500c8d4c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33c941ed85443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AKL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Skaustranda 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3209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42 64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988 985 708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AKL EIENDOM AS</a:t>
            </a:r>
          </a:p>
        </p:txBody>
      </p:sp>
    </p:spTree>
  </p:cSld>
  <p:clrMapOvr>
    <a:masterClrMapping xmlns:a="http://schemas.openxmlformats.org/drawingml/2006/main"/>
  </p:clrMapOvr>
</p:sld>
</file>