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f84c3b6e1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87200d8a24a7f"/>
  </p:sldMasterIdLst>
  <p:sldIdLst>
    <p:sldId xmlns:r="http://schemas.openxmlformats.org/officeDocument/2006/relationships" id="256" r:id="R742028cac1eb46e0"/>
    <p:sldId xmlns:r="http://schemas.openxmlformats.org/officeDocument/2006/relationships" id="257" r:id="R4943da4c0ee54f77"/>
    <p:sldId xmlns:r="http://schemas.openxmlformats.org/officeDocument/2006/relationships" id="258" r:id="R64524dab048849cf"/>
    <p:sldId xmlns:r="http://schemas.openxmlformats.org/officeDocument/2006/relationships" id="259" r:id="R163124cf48ee40b3"/>
    <p:sldId xmlns:r="http://schemas.openxmlformats.org/officeDocument/2006/relationships" id="260" r:id="R0f86a16d36a44ca9"/>
    <p:sldId xmlns:r="http://schemas.openxmlformats.org/officeDocument/2006/relationships" id="261" r:id="R4f1f0cff21af4220"/>
    <p:sldId xmlns:r="http://schemas.openxmlformats.org/officeDocument/2006/relationships" id="262" r:id="Ra66390ecee36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87200d8a24a7f" /><Relationship Type="http://schemas.openxmlformats.org/officeDocument/2006/relationships/slide" Target="/ppt/slides/slide1.xml" Id="R742028cac1eb46e0" /><Relationship Type="http://schemas.openxmlformats.org/officeDocument/2006/relationships/slide" Target="/ppt/slides/slide2.xml" Id="R4943da4c0ee54f77" /><Relationship Type="http://schemas.openxmlformats.org/officeDocument/2006/relationships/slide" Target="/ppt/slides/slide3.xml" Id="R64524dab048849cf" /><Relationship Type="http://schemas.openxmlformats.org/officeDocument/2006/relationships/slide" Target="/ppt/slides/slide4.xml" Id="R163124cf48ee40b3" /><Relationship Type="http://schemas.openxmlformats.org/officeDocument/2006/relationships/slide" Target="/ppt/slides/slide5.xml" Id="R0f86a16d36a44ca9" /><Relationship Type="http://schemas.openxmlformats.org/officeDocument/2006/relationships/slide" Target="/ppt/slides/slide6.xml" Id="R4f1f0cff21af4220" /><Relationship Type="http://schemas.openxmlformats.org/officeDocument/2006/relationships/slide" Target="/ppt/slides/slide7.xml" Id="Ra66390ecee36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22aed4e46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274c2cb7042b9" /><Relationship Type="http://schemas.openxmlformats.org/officeDocument/2006/relationships/theme" Target="/ppt/slideMasters/theme/theme1.xml" Id="Rd8b0cfbfb739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274c2cb70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eae028d3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465c4d76a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4a8dad5c3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d874c757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78f55e66d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1aa3c1445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511301be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