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f505f9c9a24d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1c83a8c894b90"/>
  </p:sldMasterIdLst>
  <p:sldIdLst>
    <p:sldId xmlns:r="http://schemas.openxmlformats.org/officeDocument/2006/relationships" id="256" r:id="R63325adbe56e42db"/>
    <p:sldId xmlns:r="http://schemas.openxmlformats.org/officeDocument/2006/relationships" id="257" r:id="R8edf7a71ab9a499e"/>
    <p:sldId xmlns:r="http://schemas.openxmlformats.org/officeDocument/2006/relationships" id="258" r:id="R08f04930a0434e7a"/>
    <p:sldId xmlns:r="http://schemas.openxmlformats.org/officeDocument/2006/relationships" id="259" r:id="R8114b7c6e0c34673"/>
    <p:sldId xmlns:r="http://schemas.openxmlformats.org/officeDocument/2006/relationships" id="260" r:id="Rea0a699358ed4b70"/>
    <p:sldId xmlns:r="http://schemas.openxmlformats.org/officeDocument/2006/relationships" id="261" r:id="R3bae4c76119147f7"/>
    <p:sldId xmlns:r="http://schemas.openxmlformats.org/officeDocument/2006/relationships" id="262" r:id="R103939cd4c154f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1c83a8c894b90" /><Relationship Type="http://schemas.openxmlformats.org/officeDocument/2006/relationships/slide" Target="/ppt/slides/slide1.xml" Id="R63325adbe56e42db" /><Relationship Type="http://schemas.openxmlformats.org/officeDocument/2006/relationships/slide" Target="/ppt/slides/slide2.xml" Id="R8edf7a71ab9a499e" /><Relationship Type="http://schemas.openxmlformats.org/officeDocument/2006/relationships/slide" Target="/ppt/slides/slide3.xml" Id="R08f04930a0434e7a" /><Relationship Type="http://schemas.openxmlformats.org/officeDocument/2006/relationships/slide" Target="/ppt/slides/slide4.xml" Id="R8114b7c6e0c34673" /><Relationship Type="http://schemas.openxmlformats.org/officeDocument/2006/relationships/slide" Target="/ppt/slides/slide5.xml" Id="Rea0a699358ed4b70" /><Relationship Type="http://schemas.openxmlformats.org/officeDocument/2006/relationships/slide" Target="/ppt/slides/slide6.xml" Id="R3bae4c76119147f7" /><Relationship Type="http://schemas.openxmlformats.org/officeDocument/2006/relationships/slide" Target="/ppt/slides/slide7.xml" Id="R103939cd4c154f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df7f1c5d947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56d30b47e4044" /><Relationship Type="http://schemas.openxmlformats.org/officeDocument/2006/relationships/theme" Target="/ppt/slideMasters/theme/theme1.xml" Id="R0420eb5fb77242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556d30b47e40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b7fee8c2d4f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ed10c3e4e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eb882142142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e63a64b7b47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c18df0a63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03bb0ff7e42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399529e3c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RANDABERG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 REGNSKAP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19 131 535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2 609 867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HBH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KOLMO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988 980 315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