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218b346b5248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a5bd66f0e04a9a"/>
  </p:sldMasterIdLst>
  <p:sldIdLst>
    <p:sldId xmlns:r="http://schemas.openxmlformats.org/officeDocument/2006/relationships" id="256" r:id="R4b15705895ef45e8"/>
    <p:sldId xmlns:r="http://schemas.openxmlformats.org/officeDocument/2006/relationships" id="257" r:id="Re2de51a508df4f3f"/>
    <p:sldId xmlns:r="http://schemas.openxmlformats.org/officeDocument/2006/relationships" id="258" r:id="Red459ec14a514ee5"/>
    <p:sldId xmlns:r="http://schemas.openxmlformats.org/officeDocument/2006/relationships" id="259" r:id="Rb32f2bd9acce424d"/>
    <p:sldId xmlns:r="http://schemas.openxmlformats.org/officeDocument/2006/relationships" id="260" r:id="R17b191e2d278466d"/>
    <p:sldId xmlns:r="http://schemas.openxmlformats.org/officeDocument/2006/relationships" id="261" r:id="R1f9fb30a455a4814"/>
    <p:sldId xmlns:r="http://schemas.openxmlformats.org/officeDocument/2006/relationships" id="262" r:id="R6e4a7bab141147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5bd66f0e04a9a" /><Relationship Type="http://schemas.openxmlformats.org/officeDocument/2006/relationships/slide" Target="/ppt/slides/slide1.xml" Id="R4b15705895ef45e8" /><Relationship Type="http://schemas.openxmlformats.org/officeDocument/2006/relationships/slide" Target="/ppt/slides/slide2.xml" Id="Re2de51a508df4f3f" /><Relationship Type="http://schemas.openxmlformats.org/officeDocument/2006/relationships/slide" Target="/ppt/slides/slide3.xml" Id="Red459ec14a514ee5" /><Relationship Type="http://schemas.openxmlformats.org/officeDocument/2006/relationships/slide" Target="/ppt/slides/slide4.xml" Id="Rb32f2bd9acce424d" /><Relationship Type="http://schemas.openxmlformats.org/officeDocument/2006/relationships/slide" Target="/ppt/slides/slide5.xml" Id="R17b191e2d278466d" /><Relationship Type="http://schemas.openxmlformats.org/officeDocument/2006/relationships/slide" Target="/ppt/slides/slide6.xml" Id="R1f9fb30a455a4814" /><Relationship Type="http://schemas.openxmlformats.org/officeDocument/2006/relationships/slide" Target="/ppt/slides/slide7.xml" Id="R6e4a7bab141147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2f028bc33743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65e4d1d3d4c82" /><Relationship Type="http://schemas.openxmlformats.org/officeDocument/2006/relationships/theme" Target="/ppt/slideMasters/theme/theme1.xml" Id="Rf838f226329d4c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a65e4d1d3d4c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13a4b07b042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dc27250e94b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9563fb66c47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fca63b1ff44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6ff7373ea40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cb764ff3b4b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a3c5b970941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SESTEV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SESTEV INVEST AS ble etablert [år] og holder til i Garnes.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−402 430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14 448 651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OVE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O Holm, Kjelånæ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