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d92cc0483b4f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9d378a4ab7403c"/>
  </p:sldMasterIdLst>
  <p:sldIdLst>
    <p:sldId xmlns:r="http://schemas.openxmlformats.org/officeDocument/2006/relationships" id="256" r:id="R545d6e4a0e5d453a"/>
    <p:sldId xmlns:r="http://schemas.openxmlformats.org/officeDocument/2006/relationships" id="257" r:id="Rcd77c8cbceb34c10"/>
    <p:sldId xmlns:r="http://schemas.openxmlformats.org/officeDocument/2006/relationships" id="258" r:id="Rf1eb23f57f844221"/>
    <p:sldId xmlns:r="http://schemas.openxmlformats.org/officeDocument/2006/relationships" id="259" r:id="Re027a24a5c6a4d71"/>
    <p:sldId xmlns:r="http://schemas.openxmlformats.org/officeDocument/2006/relationships" id="260" r:id="Rc7799c557ea74dd9"/>
    <p:sldId xmlns:r="http://schemas.openxmlformats.org/officeDocument/2006/relationships" id="261" r:id="Rdf2826208be645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9d378a4ab7403c" /><Relationship Type="http://schemas.openxmlformats.org/officeDocument/2006/relationships/slide" Target="/ppt/slides/slide1.xml" Id="R545d6e4a0e5d453a" /><Relationship Type="http://schemas.openxmlformats.org/officeDocument/2006/relationships/slide" Target="/ppt/slides/slide2.xml" Id="Rcd77c8cbceb34c10" /><Relationship Type="http://schemas.openxmlformats.org/officeDocument/2006/relationships/slide" Target="/ppt/slides/slide3.xml" Id="Rf1eb23f57f844221" /><Relationship Type="http://schemas.openxmlformats.org/officeDocument/2006/relationships/slide" Target="/ppt/slides/slide4.xml" Id="Re027a24a5c6a4d71" /><Relationship Type="http://schemas.openxmlformats.org/officeDocument/2006/relationships/slide" Target="/ppt/slides/slide5.xml" Id="Rc7799c557ea74dd9" /><Relationship Type="http://schemas.openxmlformats.org/officeDocument/2006/relationships/slide" Target="/ppt/slides/slide6.xml" Id="Rdf2826208be645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e271a171c245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059d4ef890468c" /><Relationship Type="http://schemas.openxmlformats.org/officeDocument/2006/relationships/theme" Target="/ppt/slideMasters/theme/theme1.xml" Id="Redb5a45df9b14c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059d4ef89046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bba48d28f04d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c06c8e2b5442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385908eeec4a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ce12a9414440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e6f3c7dba047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c93387f62f4d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SESTEV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SESTEV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SESTEV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SESTEV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SESTEV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SESTEV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Stig O Holm, Kjelånæ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5264 Garnes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988 978 310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SESTEV INVEST AS</a:t>
            </a:r>
          </a:p>
        </p:txBody>
      </p:sp>
    </p:spTree>
  </p:cSld>
  <p:clrMapOvr>
    <a:masterClrMapping xmlns:a="http://schemas.openxmlformats.org/drawingml/2006/main"/>
  </p:clrMapOvr>
</p:sld>
</file>