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1173119df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cf0a3f3f74d1f"/>
  </p:sldMasterIdLst>
  <p:sldIdLst>
    <p:sldId xmlns:r="http://schemas.openxmlformats.org/officeDocument/2006/relationships" id="256" r:id="Rae4cd7b3f5df4a9e"/>
    <p:sldId xmlns:r="http://schemas.openxmlformats.org/officeDocument/2006/relationships" id="257" r:id="R9e18f771802144a2"/>
    <p:sldId xmlns:r="http://schemas.openxmlformats.org/officeDocument/2006/relationships" id="258" r:id="R6d798ce3188b4ee6"/>
    <p:sldId xmlns:r="http://schemas.openxmlformats.org/officeDocument/2006/relationships" id="259" r:id="Rf1a74b0a5d574174"/>
    <p:sldId xmlns:r="http://schemas.openxmlformats.org/officeDocument/2006/relationships" id="260" r:id="Rc40c307b117c4cf8"/>
    <p:sldId xmlns:r="http://schemas.openxmlformats.org/officeDocument/2006/relationships" id="261" r:id="R2750a762ae454b88"/>
    <p:sldId xmlns:r="http://schemas.openxmlformats.org/officeDocument/2006/relationships" id="262" r:id="Rf6a54310a3e9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cf0a3f3f74d1f" /><Relationship Type="http://schemas.openxmlformats.org/officeDocument/2006/relationships/slide" Target="/ppt/slides/slide1.xml" Id="Rae4cd7b3f5df4a9e" /><Relationship Type="http://schemas.openxmlformats.org/officeDocument/2006/relationships/slide" Target="/ppt/slides/slide2.xml" Id="R9e18f771802144a2" /><Relationship Type="http://schemas.openxmlformats.org/officeDocument/2006/relationships/slide" Target="/ppt/slides/slide3.xml" Id="R6d798ce3188b4ee6" /><Relationship Type="http://schemas.openxmlformats.org/officeDocument/2006/relationships/slide" Target="/ppt/slides/slide4.xml" Id="Rf1a74b0a5d574174" /><Relationship Type="http://schemas.openxmlformats.org/officeDocument/2006/relationships/slide" Target="/ppt/slides/slide5.xml" Id="Rc40c307b117c4cf8" /><Relationship Type="http://schemas.openxmlformats.org/officeDocument/2006/relationships/slide" Target="/ppt/slides/slide6.xml" Id="R2750a762ae454b88" /><Relationship Type="http://schemas.openxmlformats.org/officeDocument/2006/relationships/slide" Target="/ppt/slides/slide7.xml" Id="Rf6a54310a3e9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efb8837bb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37a2079f49de" /><Relationship Type="http://schemas.openxmlformats.org/officeDocument/2006/relationships/theme" Target="/ppt/slideMasters/theme/theme1.xml" Id="R943c5174a4ca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e37a2079f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200a816b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f06886e37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decf71c7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009a82ee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6b23a53c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84f988b4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7e705b15e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 SATIS NISI OPTIMUM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 SATIS NISI OPTIMUM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5 091 795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FURUSETH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Angells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