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752c513d624c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803d9894d54554"/>
  </p:sldMasterIdLst>
  <p:sldIdLst>
    <p:sldId xmlns:r="http://schemas.openxmlformats.org/officeDocument/2006/relationships" id="256" r:id="R22480b288f3b4e34"/>
    <p:sldId xmlns:r="http://schemas.openxmlformats.org/officeDocument/2006/relationships" id="257" r:id="Re35f5b4d82c94ddc"/>
    <p:sldId xmlns:r="http://schemas.openxmlformats.org/officeDocument/2006/relationships" id="258" r:id="Rc5e4aba4ed5e481e"/>
    <p:sldId xmlns:r="http://schemas.openxmlformats.org/officeDocument/2006/relationships" id="259" r:id="R5caa97797de74e97"/>
    <p:sldId xmlns:r="http://schemas.openxmlformats.org/officeDocument/2006/relationships" id="260" r:id="R94093565dfae4658"/>
    <p:sldId xmlns:r="http://schemas.openxmlformats.org/officeDocument/2006/relationships" id="261" r:id="Rae88580a148b4a1b"/>
    <p:sldId xmlns:r="http://schemas.openxmlformats.org/officeDocument/2006/relationships" id="262" r:id="Rb946a20a88ac49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803d9894d54554" /><Relationship Type="http://schemas.openxmlformats.org/officeDocument/2006/relationships/slide" Target="/ppt/slides/slide1.xml" Id="R22480b288f3b4e34" /><Relationship Type="http://schemas.openxmlformats.org/officeDocument/2006/relationships/slide" Target="/ppt/slides/slide2.xml" Id="Re35f5b4d82c94ddc" /><Relationship Type="http://schemas.openxmlformats.org/officeDocument/2006/relationships/slide" Target="/ppt/slides/slide3.xml" Id="Rc5e4aba4ed5e481e" /><Relationship Type="http://schemas.openxmlformats.org/officeDocument/2006/relationships/slide" Target="/ppt/slides/slide4.xml" Id="R5caa97797de74e97" /><Relationship Type="http://schemas.openxmlformats.org/officeDocument/2006/relationships/slide" Target="/ppt/slides/slide5.xml" Id="R94093565dfae4658" /><Relationship Type="http://schemas.openxmlformats.org/officeDocument/2006/relationships/slide" Target="/ppt/slides/slide6.xml" Id="Rae88580a148b4a1b" /><Relationship Type="http://schemas.openxmlformats.org/officeDocument/2006/relationships/slide" Target="/ppt/slides/slide7.xml" Id="Rb946a20a88ac49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9ea5760444b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aaccf8ac046f0" /><Relationship Type="http://schemas.openxmlformats.org/officeDocument/2006/relationships/theme" Target="/ppt/slideMasters/theme/theme1.xml" Id="R18ee8745c94040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6aaccf8ac046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f2e2ac0d14b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7760a47964a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5c19a3a504b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123cee62747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5f3270f2c47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153b010694a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39ee27a4d49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764 440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7 502 249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7 580 674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OLVE 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Olve Lie, Strand, Tyinvegen 487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988 977 608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