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02a0700dd43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c1a4d57d324a4b"/>
  </p:sldMasterIdLst>
  <p:sldIdLst>
    <p:sldId xmlns:r="http://schemas.openxmlformats.org/officeDocument/2006/relationships" id="256" r:id="R83c4abdad14c4046"/>
    <p:sldId xmlns:r="http://schemas.openxmlformats.org/officeDocument/2006/relationships" id="257" r:id="Rd6d48112ab864186"/>
    <p:sldId xmlns:r="http://schemas.openxmlformats.org/officeDocument/2006/relationships" id="258" r:id="R72233876a5cb4fc2"/>
    <p:sldId xmlns:r="http://schemas.openxmlformats.org/officeDocument/2006/relationships" id="259" r:id="Rc3421bec28dc4e25"/>
    <p:sldId xmlns:r="http://schemas.openxmlformats.org/officeDocument/2006/relationships" id="260" r:id="Rff68ab5c935643aa"/>
    <p:sldId xmlns:r="http://schemas.openxmlformats.org/officeDocument/2006/relationships" id="261" r:id="R0697235d6f48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1a4d57d324a4b" /><Relationship Type="http://schemas.openxmlformats.org/officeDocument/2006/relationships/slide" Target="/ppt/slides/slide1.xml" Id="R83c4abdad14c4046" /><Relationship Type="http://schemas.openxmlformats.org/officeDocument/2006/relationships/slide" Target="/ppt/slides/slide2.xml" Id="Rd6d48112ab864186" /><Relationship Type="http://schemas.openxmlformats.org/officeDocument/2006/relationships/slide" Target="/ppt/slides/slide3.xml" Id="R72233876a5cb4fc2" /><Relationship Type="http://schemas.openxmlformats.org/officeDocument/2006/relationships/slide" Target="/ppt/slides/slide4.xml" Id="Rc3421bec28dc4e25" /><Relationship Type="http://schemas.openxmlformats.org/officeDocument/2006/relationships/slide" Target="/ppt/slides/slide5.xml" Id="Rff68ab5c935643aa" /><Relationship Type="http://schemas.openxmlformats.org/officeDocument/2006/relationships/slide" Target="/ppt/slides/slide6.xml" Id="R0697235d6f48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92267d69d40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5a2abc51e4a84" /><Relationship Type="http://schemas.openxmlformats.org/officeDocument/2006/relationships/theme" Target="/ppt/slideMasters/theme/theme1.xml" Id="Rc2b54f10b4c245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85a2abc51e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ce96364c7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73a2f4e7d4c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cc918ae0441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2f775c220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ce5dc5e0941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b78989e8f44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