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93d77e8e1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63f80c6554205"/>
  </p:sldMasterIdLst>
  <p:sldIdLst>
    <p:sldId xmlns:r="http://schemas.openxmlformats.org/officeDocument/2006/relationships" id="256" r:id="R4df0516e3b7742b6"/>
    <p:sldId xmlns:r="http://schemas.openxmlformats.org/officeDocument/2006/relationships" id="257" r:id="Re6dc51771ee94f94"/>
    <p:sldId xmlns:r="http://schemas.openxmlformats.org/officeDocument/2006/relationships" id="258" r:id="Rcaf8a4ae168c495d"/>
    <p:sldId xmlns:r="http://schemas.openxmlformats.org/officeDocument/2006/relationships" id="259" r:id="R73e9e11920a243d6"/>
    <p:sldId xmlns:r="http://schemas.openxmlformats.org/officeDocument/2006/relationships" id="260" r:id="R70c4ad673edf4ae3"/>
    <p:sldId xmlns:r="http://schemas.openxmlformats.org/officeDocument/2006/relationships" id="261" r:id="Reb2a3dd68e5a4f03"/>
    <p:sldId xmlns:r="http://schemas.openxmlformats.org/officeDocument/2006/relationships" id="262" r:id="Rd92fbefe98d3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63f80c6554205" /><Relationship Type="http://schemas.openxmlformats.org/officeDocument/2006/relationships/slide" Target="/ppt/slides/slide1.xml" Id="R4df0516e3b7742b6" /><Relationship Type="http://schemas.openxmlformats.org/officeDocument/2006/relationships/slide" Target="/ppt/slides/slide2.xml" Id="Re6dc51771ee94f94" /><Relationship Type="http://schemas.openxmlformats.org/officeDocument/2006/relationships/slide" Target="/ppt/slides/slide3.xml" Id="Rcaf8a4ae168c495d" /><Relationship Type="http://schemas.openxmlformats.org/officeDocument/2006/relationships/slide" Target="/ppt/slides/slide4.xml" Id="R73e9e11920a243d6" /><Relationship Type="http://schemas.openxmlformats.org/officeDocument/2006/relationships/slide" Target="/ppt/slides/slide5.xml" Id="R70c4ad673edf4ae3" /><Relationship Type="http://schemas.openxmlformats.org/officeDocument/2006/relationships/slide" Target="/ppt/slides/slide6.xml" Id="Reb2a3dd68e5a4f03" /><Relationship Type="http://schemas.openxmlformats.org/officeDocument/2006/relationships/slide" Target="/ppt/slides/slide7.xml" Id="Rd92fbefe98d3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2881b08cd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bc70011c4070" /><Relationship Type="http://schemas.openxmlformats.org/officeDocument/2006/relationships/theme" Target="/ppt/slideMasters/theme/theme1.xml" Id="R6f18810ddae9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f4bc70011c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cc7e86bb7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1b514a8cf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d9e8169f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3c9e52a74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7298774f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1f346ff38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74375212b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10 042 376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19 168 532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