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12798b127b47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c7d21f13764fac"/>
  </p:sldMasterIdLst>
  <p:sldIdLst>
    <p:sldId xmlns:r="http://schemas.openxmlformats.org/officeDocument/2006/relationships" id="256" r:id="R8d866d2a6a304981"/>
    <p:sldId xmlns:r="http://schemas.openxmlformats.org/officeDocument/2006/relationships" id="257" r:id="R78538e0805b94f34"/>
    <p:sldId xmlns:r="http://schemas.openxmlformats.org/officeDocument/2006/relationships" id="258" r:id="R3b706ef6aa474ad6"/>
    <p:sldId xmlns:r="http://schemas.openxmlformats.org/officeDocument/2006/relationships" id="259" r:id="R4cb9870509e84c75"/>
    <p:sldId xmlns:r="http://schemas.openxmlformats.org/officeDocument/2006/relationships" id="260" r:id="Rc22f247016f64619"/>
    <p:sldId xmlns:r="http://schemas.openxmlformats.org/officeDocument/2006/relationships" id="261" r:id="R7d79590a19c742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c7d21f13764fac" /><Relationship Type="http://schemas.openxmlformats.org/officeDocument/2006/relationships/slide" Target="/ppt/slides/slide1.xml" Id="R8d866d2a6a304981" /><Relationship Type="http://schemas.openxmlformats.org/officeDocument/2006/relationships/slide" Target="/ppt/slides/slide2.xml" Id="R78538e0805b94f34" /><Relationship Type="http://schemas.openxmlformats.org/officeDocument/2006/relationships/slide" Target="/ppt/slides/slide3.xml" Id="R3b706ef6aa474ad6" /><Relationship Type="http://schemas.openxmlformats.org/officeDocument/2006/relationships/slide" Target="/ppt/slides/slide4.xml" Id="R4cb9870509e84c75" /><Relationship Type="http://schemas.openxmlformats.org/officeDocument/2006/relationships/slide" Target="/ppt/slides/slide5.xml" Id="Rc22f247016f64619" /><Relationship Type="http://schemas.openxmlformats.org/officeDocument/2006/relationships/slide" Target="/ppt/slides/slide6.xml" Id="R7d79590a19c742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89ab39322f4e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d5974205f46f4" /><Relationship Type="http://schemas.openxmlformats.org/officeDocument/2006/relationships/theme" Target="/ppt/slideMasters/theme/theme1.xml" Id="Rce8bab960ab64b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9d5974205f46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7d6e035274b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5673ad67142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fe9dc2cab4e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42cc8d7a045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4ac511c8449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779ea94b145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STEINSVE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STEINSVE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STEINSVE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STEINSVE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STEINSVE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STEINSVE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Nygårds gate 17B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2670 Otta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23 66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988 976 423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STEINSVE AS</a:t>
            </a:r>
          </a:p>
        </p:txBody>
      </p:sp>
    </p:spTree>
  </p:cSld>
  <p:clrMapOvr>
    <a:masterClrMapping xmlns:a="http://schemas.openxmlformats.org/drawingml/2006/main"/>
  </p:clrMapOvr>
</p:sld>
</file>