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52cf21bc6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e616c3b8740c8"/>
  </p:sldMasterIdLst>
  <p:sldIdLst>
    <p:sldId xmlns:r="http://schemas.openxmlformats.org/officeDocument/2006/relationships" id="256" r:id="R5c0670dd07a34e82"/>
    <p:sldId xmlns:r="http://schemas.openxmlformats.org/officeDocument/2006/relationships" id="257" r:id="Rd60d4a124b4e42a1"/>
    <p:sldId xmlns:r="http://schemas.openxmlformats.org/officeDocument/2006/relationships" id="258" r:id="Rbcebe1ecbef44f91"/>
    <p:sldId xmlns:r="http://schemas.openxmlformats.org/officeDocument/2006/relationships" id="259" r:id="Rfd68cff001d44df8"/>
    <p:sldId xmlns:r="http://schemas.openxmlformats.org/officeDocument/2006/relationships" id="260" r:id="Re2524302d5bc4a81"/>
    <p:sldId xmlns:r="http://schemas.openxmlformats.org/officeDocument/2006/relationships" id="261" r:id="R23b4db9c92614d4c"/>
    <p:sldId xmlns:r="http://schemas.openxmlformats.org/officeDocument/2006/relationships" id="262" r:id="R6e04e0ab161248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e616c3b8740c8" /><Relationship Type="http://schemas.openxmlformats.org/officeDocument/2006/relationships/slide" Target="/ppt/slides/slide1.xml" Id="R5c0670dd07a34e82" /><Relationship Type="http://schemas.openxmlformats.org/officeDocument/2006/relationships/slide" Target="/ppt/slides/slide2.xml" Id="Rd60d4a124b4e42a1" /><Relationship Type="http://schemas.openxmlformats.org/officeDocument/2006/relationships/slide" Target="/ppt/slides/slide3.xml" Id="Rbcebe1ecbef44f91" /><Relationship Type="http://schemas.openxmlformats.org/officeDocument/2006/relationships/slide" Target="/ppt/slides/slide4.xml" Id="Rfd68cff001d44df8" /><Relationship Type="http://schemas.openxmlformats.org/officeDocument/2006/relationships/slide" Target="/ppt/slides/slide5.xml" Id="Re2524302d5bc4a81" /><Relationship Type="http://schemas.openxmlformats.org/officeDocument/2006/relationships/slide" Target="/ppt/slides/slide6.xml" Id="R23b4db9c92614d4c" /><Relationship Type="http://schemas.openxmlformats.org/officeDocument/2006/relationships/slide" Target="/ppt/slides/slide7.xml" Id="R6e04e0ab161248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00fba433d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e23222344b43" /><Relationship Type="http://schemas.openxmlformats.org/officeDocument/2006/relationships/theme" Target="/ppt/slideMasters/theme/theme1.xml" Id="R30c813115d65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8e2322234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9b9ce533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79f500c99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096d3439d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e68fff6f9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a5e587c4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f015c8b94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5f0b3344a44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EIENDOMSSELSKAP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1 295 041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2 279 788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NORDNESBAKKEN 5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nil.mort@online.no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EIENDOMSSELSKAP AS</a:t>
            </a:r>
          </a:p>
        </p:txBody>
      </p:sp>
    </p:spTree>
  </p:cSld>
  <p:clrMapOvr>
    <a:masterClrMapping xmlns:a="http://schemas.openxmlformats.org/drawingml/2006/main"/>
  </p:clrMapOvr>
</p:sld>
</file>