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292ba6f0c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a4f90a5894ba9"/>
  </p:sldMasterIdLst>
  <p:sldIdLst>
    <p:sldId xmlns:r="http://schemas.openxmlformats.org/officeDocument/2006/relationships" id="256" r:id="Re3a9e1d6b5f04a26"/>
    <p:sldId xmlns:r="http://schemas.openxmlformats.org/officeDocument/2006/relationships" id="257" r:id="R2bd9bdf4b5fc4d3a"/>
    <p:sldId xmlns:r="http://schemas.openxmlformats.org/officeDocument/2006/relationships" id="258" r:id="Rd458fbd4a24e4fa3"/>
    <p:sldId xmlns:r="http://schemas.openxmlformats.org/officeDocument/2006/relationships" id="259" r:id="R273570dfc1bd439c"/>
    <p:sldId xmlns:r="http://schemas.openxmlformats.org/officeDocument/2006/relationships" id="260" r:id="R02df3d2524214def"/>
    <p:sldId xmlns:r="http://schemas.openxmlformats.org/officeDocument/2006/relationships" id="261" r:id="Rc635db568c754818"/>
    <p:sldId xmlns:r="http://schemas.openxmlformats.org/officeDocument/2006/relationships" id="262" r:id="Rbbacb93041bc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a4f90a5894ba9" /><Relationship Type="http://schemas.openxmlformats.org/officeDocument/2006/relationships/slide" Target="/ppt/slides/slide1.xml" Id="Re3a9e1d6b5f04a26" /><Relationship Type="http://schemas.openxmlformats.org/officeDocument/2006/relationships/slide" Target="/ppt/slides/slide2.xml" Id="R2bd9bdf4b5fc4d3a" /><Relationship Type="http://schemas.openxmlformats.org/officeDocument/2006/relationships/slide" Target="/ppt/slides/slide3.xml" Id="Rd458fbd4a24e4fa3" /><Relationship Type="http://schemas.openxmlformats.org/officeDocument/2006/relationships/slide" Target="/ppt/slides/slide4.xml" Id="R273570dfc1bd439c" /><Relationship Type="http://schemas.openxmlformats.org/officeDocument/2006/relationships/slide" Target="/ppt/slides/slide5.xml" Id="R02df3d2524214def" /><Relationship Type="http://schemas.openxmlformats.org/officeDocument/2006/relationships/slide" Target="/ppt/slides/slide6.xml" Id="Rc635db568c754818" /><Relationship Type="http://schemas.openxmlformats.org/officeDocument/2006/relationships/slide" Target="/ppt/slides/slide7.xml" Id="Rbbacb93041bc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c5df392d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c135a545e423a" /><Relationship Type="http://schemas.openxmlformats.org/officeDocument/2006/relationships/theme" Target="/ppt/slideMasters/theme/theme1.xml" Id="R688bed5e815649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c135a545e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16ebe039546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077ed245f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851ac2070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651c1c9d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7df3ee5f41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2e3cf8bf441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f849b13624f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RINGHEIM INVEST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1 370 529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68 107 450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68 392 583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RINGHEIM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Ringheimsvegen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22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