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6d31ea98a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b88f8f6064b25"/>
  </p:sldMasterIdLst>
  <p:sldIdLst>
    <p:sldId xmlns:r="http://schemas.openxmlformats.org/officeDocument/2006/relationships" id="256" r:id="R38e263694f0640fa"/>
    <p:sldId xmlns:r="http://schemas.openxmlformats.org/officeDocument/2006/relationships" id="257" r:id="Rc1c791e584124503"/>
    <p:sldId xmlns:r="http://schemas.openxmlformats.org/officeDocument/2006/relationships" id="258" r:id="R06a85d07d86b403c"/>
    <p:sldId xmlns:r="http://schemas.openxmlformats.org/officeDocument/2006/relationships" id="259" r:id="R43fe58ce16ec4fda"/>
    <p:sldId xmlns:r="http://schemas.openxmlformats.org/officeDocument/2006/relationships" id="260" r:id="Re07317f5728e4fd4"/>
    <p:sldId xmlns:r="http://schemas.openxmlformats.org/officeDocument/2006/relationships" id="261" r:id="R8cf6ebe85a954cbd"/>
    <p:sldId xmlns:r="http://schemas.openxmlformats.org/officeDocument/2006/relationships" id="262" r:id="R851b24443b36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88f8f6064b25" /><Relationship Type="http://schemas.openxmlformats.org/officeDocument/2006/relationships/slide" Target="/ppt/slides/slide1.xml" Id="R38e263694f0640fa" /><Relationship Type="http://schemas.openxmlformats.org/officeDocument/2006/relationships/slide" Target="/ppt/slides/slide2.xml" Id="Rc1c791e584124503" /><Relationship Type="http://schemas.openxmlformats.org/officeDocument/2006/relationships/slide" Target="/ppt/slides/slide3.xml" Id="R06a85d07d86b403c" /><Relationship Type="http://schemas.openxmlformats.org/officeDocument/2006/relationships/slide" Target="/ppt/slides/slide4.xml" Id="R43fe58ce16ec4fda" /><Relationship Type="http://schemas.openxmlformats.org/officeDocument/2006/relationships/slide" Target="/ppt/slides/slide5.xml" Id="Re07317f5728e4fd4" /><Relationship Type="http://schemas.openxmlformats.org/officeDocument/2006/relationships/slide" Target="/ppt/slides/slide6.xml" Id="R8cf6ebe85a954cbd" /><Relationship Type="http://schemas.openxmlformats.org/officeDocument/2006/relationships/slide" Target="/ppt/slides/slide7.xml" Id="R851b24443b36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e0d1bec19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04d10eef49d9" /><Relationship Type="http://schemas.openxmlformats.org/officeDocument/2006/relationships/theme" Target="/ppt/slideMasters/theme/theme1.xml" Id="R827fdb8c80d0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404d10eef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52bcc5cc7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e4f3d3a5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e684f662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9e6c2f9b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657fb222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1cc93295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ac6bc512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