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74b19b67b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c590d14e94668"/>
  </p:sldMasterIdLst>
  <p:sldIdLst>
    <p:sldId xmlns:r="http://schemas.openxmlformats.org/officeDocument/2006/relationships" id="256" r:id="R766bd53116ac4248"/>
    <p:sldId xmlns:r="http://schemas.openxmlformats.org/officeDocument/2006/relationships" id="257" r:id="Rcf551a661a92477f"/>
    <p:sldId xmlns:r="http://schemas.openxmlformats.org/officeDocument/2006/relationships" id="258" r:id="R706330d2004f4ac9"/>
    <p:sldId xmlns:r="http://schemas.openxmlformats.org/officeDocument/2006/relationships" id="259" r:id="Rf591c6567c104cfa"/>
    <p:sldId xmlns:r="http://schemas.openxmlformats.org/officeDocument/2006/relationships" id="260" r:id="Rd47a202f825c4386"/>
    <p:sldId xmlns:r="http://schemas.openxmlformats.org/officeDocument/2006/relationships" id="261" r:id="Rac600b9e9296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c590d14e94668" /><Relationship Type="http://schemas.openxmlformats.org/officeDocument/2006/relationships/slide" Target="/ppt/slides/slide1.xml" Id="R766bd53116ac4248" /><Relationship Type="http://schemas.openxmlformats.org/officeDocument/2006/relationships/slide" Target="/ppt/slides/slide2.xml" Id="Rcf551a661a92477f" /><Relationship Type="http://schemas.openxmlformats.org/officeDocument/2006/relationships/slide" Target="/ppt/slides/slide3.xml" Id="R706330d2004f4ac9" /><Relationship Type="http://schemas.openxmlformats.org/officeDocument/2006/relationships/slide" Target="/ppt/slides/slide4.xml" Id="Rf591c6567c104cfa" /><Relationship Type="http://schemas.openxmlformats.org/officeDocument/2006/relationships/slide" Target="/ppt/slides/slide5.xml" Id="Rd47a202f825c4386" /><Relationship Type="http://schemas.openxmlformats.org/officeDocument/2006/relationships/slide" Target="/ppt/slides/slide6.xml" Id="Rac600b9e9296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a552fdb3b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0f8d6026542c0" /><Relationship Type="http://schemas.openxmlformats.org/officeDocument/2006/relationships/theme" Target="/ppt/slideMasters/theme/theme1.xml" Id="R6d63a77bf95b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0f8d60265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dc947e83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23fda3c2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ddac73f5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9b6091a9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1c3686ba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c39a53fc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