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629d67dee340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b233a8ac9f47d1"/>
  </p:sldMasterIdLst>
  <p:sldIdLst>
    <p:sldId xmlns:r="http://schemas.openxmlformats.org/officeDocument/2006/relationships" id="256" r:id="Rbfd9d1b170cb4a06"/>
    <p:sldId xmlns:r="http://schemas.openxmlformats.org/officeDocument/2006/relationships" id="257" r:id="R1ddb4358c5bd42dd"/>
    <p:sldId xmlns:r="http://schemas.openxmlformats.org/officeDocument/2006/relationships" id="258" r:id="R90bd8fccd35542cc"/>
    <p:sldId xmlns:r="http://schemas.openxmlformats.org/officeDocument/2006/relationships" id="259" r:id="R7564f98d9e3642f8"/>
    <p:sldId xmlns:r="http://schemas.openxmlformats.org/officeDocument/2006/relationships" id="260" r:id="Rd1dc52e8e4d64c5c"/>
    <p:sldId xmlns:r="http://schemas.openxmlformats.org/officeDocument/2006/relationships" id="261" r:id="R84f1ad492a5b45b0"/>
    <p:sldId xmlns:r="http://schemas.openxmlformats.org/officeDocument/2006/relationships" id="262" r:id="R097c28ddad7d42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b233a8ac9f47d1" /><Relationship Type="http://schemas.openxmlformats.org/officeDocument/2006/relationships/slide" Target="/ppt/slides/slide1.xml" Id="Rbfd9d1b170cb4a06" /><Relationship Type="http://schemas.openxmlformats.org/officeDocument/2006/relationships/slide" Target="/ppt/slides/slide2.xml" Id="R1ddb4358c5bd42dd" /><Relationship Type="http://schemas.openxmlformats.org/officeDocument/2006/relationships/slide" Target="/ppt/slides/slide3.xml" Id="R90bd8fccd35542cc" /><Relationship Type="http://schemas.openxmlformats.org/officeDocument/2006/relationships/slide" Target="/ppt/slides/slide4.xml" Id="R7564f98d9e3642f8" /><Relationship Type="http://schemas.openxmlformats.org/officeDocument/2006/relationships/slide" Target="/ppt/slides/slide5.xml" Id="Rd1dc52e8e4d64c5c" /><Relationship Type="http://schemas.openxmlformats.org/officeDocument/2006/relationships/slide" Target="/ppt/slides/slide6.xml" Id="R84f1ad492a5b45b0" /><Relationship Type="http://schemas.openxmlformats.org/officeDocument/2006/relationships/slide" Target="/ppt/slides/slide7.xml" Id="R097c28ddad7d42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0bf05729be49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7bc1aa07d41b8" /><Relationship Type="http://schemas.openxmlformats.org/officeDocument/2006/relationships/theme" Target="/ppt/slideMasters/theme/theme1.xml" Id="Rbc9f9e30c7f441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e7bc1aa07d41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35937e63649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8bd863bd140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b9670420a46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50c523e76545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c386983d34a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a5000ff6949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b978df63984b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INVEX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INVEX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−3 392 320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262 449 370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613 279 924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783 474 916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GUDLEIV MÆHLUM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988 965 138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INVEX GROUP AS</a:t>
            </a:r>
          </a:p>
        </p:txBody>
      </p:sp>
    </p:spTree>
  </p:cSld>
  <p:clrMapOvr>
    <a:masterClrMapping xmlns:a="http://schemas.openxmlformats.org/drawingml/2006/main"/>
  </p:clrMapOvr>
</p:sld>
</file>