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50bdf7117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726ea348b4f87"/>
  </p:sldMasterIdLst>
  <p:sldIdLst>
    <p:sldId xmlns:r="http://schemas.openxmlformats.org/officeDocument/2006/relationships" id="256" r:id="R3eb1cd9b35ea4432"/>
    <p:sldId xmlns:r="http://schemas.openxmlformats.org/officeDocument/2006/relationships" id="257" r:id="R0e9f43a6f0024777"/>
    <p:sldId xmlns:r="http://schemas.openxmlformats.org/officeDocument/2006/relationships" id="258" r:id="R074428576a694897"/>
    <p:sldId xmlns:r="http://schemas.openxmlformats.org/officeDocument/2006/relationships" id="259" r:id="Rf703f16fc4e94d75"/>
    <p:sldId xmlns:r="http://schemas.openxmlformats.org/officeDocument/2006/relationships" id="260" r:id="R9094b8ab82464773"/>
    <p:sldId xmlns:r="http://schemas.openxmlformats.org/officeDocument/2006/relationships" id="261" r:id="R245cba7f7d5945bd"/>
    <p:sldId xmlns:r="http://schemas.openxmlformats.org/officeDocument/2006/relationships" id="262" r:id="R7da3fcc5f710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726ea348b4f87" /><Relationship Type="http://schemas.openxmlformats.org/officeDocument/2006/relationships/slide" Target="/ppt/slides/slide1.xml" Id="R3eb1cd9b35ea4432" /><Relationship Type="http://schemas.openxmlformats.org/officeDocument/2006/relationships/slide" Target="/ppt/slides/slide2.xml" Id="R0e9f43a6f0024777" /><Relationship Type="http://schemas.openxmlformats.org/officeDocument/2006/relationships/slide" Target="/ppt/slides/slide3.xml" Id="R074428576a694897" /><Relationship Type="http://schemas.openxmlformats.org/officeDocument/2006/relationships/slide" Target="/ppt/slides/slide4.xml" Id="Rf703f16fc4e94d75" /><Relationship Type="http://schemas.openxmlformats.org/officeDocument/2006/relationships/slide" Target="/ppt/slides/slide5.xml" Id="R9094b8ab82464773" /><Relationship Type="http://schemas.openxmlformats.org/officeDocument/2006/relationships/slide" Target="/ppt/slides/slide6.xml" Id="R245cba7f7d5945bd" /><Relationship Type="http://schemas.openxmlformats.org/officeDocument/2006/relationships/slide" Target="/ppt/slides/slide7.xml" Id="R7da3fcc5f710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c99663a3b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5274314848f7" /><Relationship Type="http://schemas.openxmlformats.org/officeDocument/2006/relationships/theme" Target="/ppt/slideMasters/theme/theme1.xml" Id="R20552d6df7ef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c52743148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81dabd78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954ea15f3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8b022d23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930eab9a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03731ca0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680a5897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2e3c7778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KÅRE NJÅL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ASTRID KLÆHAUG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