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3c55ba9f1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6b16b1b3d46ca"/>
  </p:sldMasterIdLst>
  <p:sldIdLst>
    <p:sldId xmlns:r="http://schemas.openxmlformats.org/officeDocument/2006/relationships" id="256" r:id="R38fdc57386e74bd3"/>
    <p:sldId xmlns:r="http://schemas.openxmlformats.org/officeDocument/2006/relationships" id="257" r:id="R48baa43ff6d64199"/>
    <p:sldId xmlns:r="http://schemas.openxmlformats.org/officeDocument/2006/relationships" id="258" r:id="Ra1d1bb410b284b1c"/>
    <p:sldId xmlns:r="http://schemas.openxmlformats.org/officeDocument/2006/relationships" id="259" r:id="R9a6c060a351347ac"/>
    <p:sldId xmlns:r="http://schemas.openxmlformats.org/officeDocument/2006/relationships" id="260" r:id="R444e2cc7a3f04567"/>
    <p:sldId xmlns:r="http://schemas.openxmlformats.org/officeDocument/2006/relationships" id="261" r:id="R70c2b60e58df4f4e"/>
    <p:sldId xmlns:r="http://schemas.openxmlformats.org/officeDocument/2006/relationships" id="262" r:id="R763315ec642d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6b16b1b3d46ca" /><Relationship Type="http://schemas.openxmlformats.org/officeDocument/2006/relationships/slide" Target="/ppt/slides/slide1.xml" Id="R38fdc57386e74bd3" /><Relationship Type="http://schemas.openxmlformats.org/officeDocument/2006/relationships/slide" Target="/ppt/slides/slide2.xml" Id="R48baa43ff6d64199" /><Relationship Type="http://schemas.openxmlformats.org/officeDocument/2006/relationships/slide" Target="/ppt/slides/slide3.xml" Id="Ra1d1bb410b284b1c" /><Relationship Type="http://schemas.openxmlformats.org/officeDocument/2006/relationships/slide" Target="/ppt/slides/slide4.xml" Id="R9a6c060a351347ac" /><Relationship Type="http://schemas.openxmlformats.org/officeDocument/2006/relationships/slide" Target="/ppt/slides/slide5.xml" Id="R444e2cc7a3f04567" /><Relationship Type="http://schemas.openxmlformats.org/officeDocument/2006/relationships/slide" Target="/ppt/slides/slide6.xml" Id="R70c2b60e58df4f4e" /><Relationship Type="http://schemas.openxmlformats.org/officeDocument/2006/relationships/slide" Target="/ppt/slides/slide7.xml" Id="R763315ec642d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c4bec11c7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734a20c64a19" /><Relationship Type="http://schemas.openxmlformats.org/officeDocument/2006/relationships/theme" Target="/ppt/slideMasters/theme/theme1.xml" Id="R37ea9b6318bd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7734a20c6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fa7ca2c5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7fd96a84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c878fc04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38b72d8a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8a7b447b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586f9fab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6c4c32fa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