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d927ee1f904b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9dde65d2f040ee"/>
  </p:sldMasterIdLst>
  <p:sldIdLst>
    <p:sldId xmlns:r="http://schemas.openxmlformats.org/officeDocument/2006/relationships" id="256" r:id="R293f3824ce474ced"/>
    <p:sldId xmlns:r="http://schemas.openxmlformats.org/officeDocument/2006/relationships" id="257" r:id="R630d694f9f3b40cc"/>
    <p:sldId xmlns:r="http://schemas.openxmlformats.org/officeDocument/2006/relationships" id="258" r:id="R9c87d34b53a74c39"/>
    <p:sldId xmlns:r="http://schemas.openxmlformats.org/officeDocument/2006/relationships" id="259" r:id="R7e237c079e154512"/>
    <p:sldId xmlns:r="http://schemas.openxmlformats.org/officeDocument/2006/relationships" id="260" r:id="Ra215311e84af4b17"/>
    <p:sldId xmlns:r="http://schemas.openxmlformats.org/officeDocument/2006/relationships" id="261" r:id="R2f6c518379144c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dde65d2f040ee" /><Relationship Type="http://schemas.openxmlformats.org/officeDocument/2006/relationships/slide" Target="/ppt/slides/slide1.xml" Id="R293f3824ce474ced" /><Relationship Type="http://schemas.openxmlformats.org/officeDocument/2006/relationships/slide" Target="/ppt/slides/slide2.xml" Id="R630d694f9f3b40cc" /><Relationship Type="http://schemas.openxmlformats.org/officeDocument/2006/relationships/slide" Target="/ppt/slides/slide3.xml" Id="R9c87d34b53a74c39" /><Relationship Type="http://schemas.openxmlformats.org/officeDocument/2006/relationships/slide" Target="/ppt/slides/slide4.xml" Id="R7e237c079e154512" /><Relationship Type="http://schemas.openxmlformats.org/officeDocument/2006/relationships/slide" Target="/ppt/slides/slide5.xml" Id="Ra215311e84af4b17" /><Relationship Type="http://schemas.openxmlformats.org/officeDocument/2006/relationships/slide" Target="/ppt/slides/slide6.xml" Id="R2f6c518379144c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224aa4ef541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45e1ef4ae4f95" /><Relationship Type="http://schemas.openxmlformats.org/officeDocument/2006/relationships/theme" Target="/ppt/slideMasters/theme/theme1.xml" Id="R9a6bfa2bec9e45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c45e1ef4ae4f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c01df340749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0f67eb87e40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ef7133d4a47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b47a4ca034c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32a84471c40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1b7463f5948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NAMLØS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