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1b3ed4478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5ade2df2a4e06"/>
  </p:sldMasterIdLst>
  <p:sldIdLst>
    <p:sldId xmlns:r="http://schemas.openxmlformats.org/officeDocument/2006/relationships" id="256" r:id="R407ba2216a294337"/>
    <p:sldId xmlns:r="http://schemas.openxmlformats.org/officeDocument/2006/relationships" id="257" r:id="R8588b51a80f145ff"/>
    <p:sldId xmlns:r="http://schemas.openxmlformats.org/officeDocument/2006/relationships" id="258" r:id="R92e312da345647e8"/>
    <p:sldId xmlns:r="http://schemas.openxmlformats.org/officeDocument/2006/relationships" id="259" r:id="Rfd6ed6435b324f39"/>
    <p:sldId xmlns:r="http://schemas.openxmlformats.org/officeDocument/2006/relationships" id="260" r:id="Rd3c53941aa0f410e"/>
    <p:sldId xmlns:r="http://schemas.openxmlformats.org/officeDocument/2006/relationships" id="261" r:id="R92d33f5eb6234ef7"/>
    <p:sldId xmlns:r="http://schemas.openxmlformats.org/officeDocument/2006/relationships" id="262" r:id="Rd6baa8650ef4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5ade2df2a4e06" /><Relationship Type="http://schemas.openxmlformats.org/officeDocument/2006/relationships/slide" Target="/ppt/slides/slide1.xml" Id="R407ba2216a294337" /><Relationship Type="http://schemas.openxmlformats.org/officeDocument/2006/relationships/slide" Target="/ppt/slides/slide2.xml" Id="R8588b51a80f145ff" /><Relationship Type="http://schemas.openxmlformats.org/officeDocument/2006/relationships/slide" Target="/ppt/slides/slide3.xml" Id="R92e312da345647e8" /><Relationship Type="http://schemas.openxmlformats.org/officeDocument/2006/relationships/slide" Target="/ppt/slides/slide4.xml" Id="Rfd6ed6435b324f39" /><Relationship Type="http://schemas.openxmlformats.org/officeDocument/2006/relationships/slide" Target="/ppt/slides/slide5.xml" Id="Rd3c53941aa0f410e" /><Relationship Type="http://schemas.openxmlformats.org/officeDocument/2006/relationships/slide" Target="/ppt/slides/slide6.xml" Id="R92d33f5eb6234ef7" /><Relationship Type="http://schemas.openxmlformats.org/officeDocument/2006/relationships/slide" Target="/ppt/slides/slide7.xml" Id="Rd6baa8650ef4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f1573adca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fcdded8e249f0" /><Relationship Type="http://schemas.openxmlformats.org/officeDocument/2006/relationships/theme" Target="/ppt/slideMasters/theme/theme1.xml" Id="R1fed95ed9bf944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fcdded8e2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12f7a55c7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5d99b69bb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82149cabb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77b8978f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fde9f3dc6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918f2007d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17314fd84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