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99d1e693584e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f70044df9b483c"/>
  </p:sldMasterIdLst>
  <p:sldIdLst>
    <p:sldId xmlns:r="http://schemas.openxmlformats.org/officeDocument/2006/relationships" id="256" r:id="Rbc5c51e64c4f48d5"/>
    <p:sldId xmlns:r="http://schemas.openxmlformats.org/officeDocument/2006/relationships" id="257" r:id="Rfea4a77872dc44ab"/>
    <p:sldId xmlns:r="http://schemas.openxmlformats.org/officeDocument/2006/relationships" id="258" r:id="R3afd2080d7b6430f"/>
    <p:sldId xmlns:r="http://schemas.openxmlformats.org/officeDocument/2006/relationships" id="259" r:id="R3f5f1f9ec5bb4580"/>
    <p:sldId xmlns:r="http://schemas.openxmlformats.org/officeDocument/2006/relationships" id="260" r:id="Rdd78850cf31446cf"/>
    <p:sldId xmlns:r="http://schemas.openxmlformats.org/officeDocument/2006/relationships" id="261" r:id="R7711c4edcca74d33"/>
    <p:sldId xmlns:r="http://schemas.openxmlformats.org/officeDocument/2006/relationships" id="262" r:id="R409e1dd1332645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f70044df9b483c" /><Relationship Type="http://schemas.openxmlformats.org/officeDocument/2006/relationships/slide" Target="/ppt/slides/slide1.xml" Id="Rbc5c51e64c4f48d5" /><Relationship Type="http://schemas.openxmlformats.org/officeDocument/2006/relationships/slide" Target="/ppt/slides/slide2.xml" Id="Rfea4a77872dc44ab" /><Relationship Type="http://schemas.openxmlformats.org/officeDocument/2006/relationships/slide" Target="/ppt/slides/slide3.xml" Id="R3afd2080d7b6430f" /><Relationship Type="http://schemas.openxmlformats.org/officeDocument/2006/relationships/slide" Target="/ppt/slides/slide4.xml" Id="R3f5f1f9ec5bb4580" /><Relationship Type="http://schemas.openxmlformats.org/officeDocument/2006/relationships/slide" Target="/ppt/slides/slide5.xml" Id="Rdd78850cf31446cf" /><Relationship Type="http://schemas.openxmlformats.org/officeDocument/2006/relationships/slide" Target="/ppt/slides/slide6.xml" Id="R7711c4edcca74d33" /><Relationship Type="http://schemas.openxmlformats.org/officeDocument/2006/relationships/slide" Target="/ppt/slides/slide7.xml" Id="R409e1dd1332645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195a8b193d46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7eb7c11be46f2" /><Relationship Type="http://schemas.openxmlformats.org/officeDocument/2006/relationships/theme" Target="/ppt/slideMasters/theme/theme1.xml" Id="R827de2e2c38f44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97eb7c11be46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051e4b5794f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a0a8a45fc48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76f15fe0842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8e24ca2114e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3784a645548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5652ef10f42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c794ead954c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LØNO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HOLDING AS ble etablert [år] og holder til i Skulestadmo.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4 919 886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5 172 631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ASGEIR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HALLGEIR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HALLVARD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Koglehaugen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5710 Skulestadmo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