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ac0eed9e3c42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da2f35761242cf"/>
  </p:sldMasterIdLst>
  <p:sldIdLst>
    <p:sldId xmlns:r="http://schemas.openxmlformats.org/officeDocument/2006/relationships" id="256" r:id="Ra22985ccae8a4fa6"/>
    <p:sldId xmlns:r="http://schemas.openxmlformats.org/officeDocument/2006/relationships" id="257" r:id="R44960ef3cbf847ed"/>
    <p:sldId xmlns:r="http://schemas.openxmlformats.org/officeDocument/2006/relationships" id="258" r:id="Re964d68a797f4423"/>
    <p:sldId xmlns:r="http://schemas.openxmlformats.org/officeDocument/2006/relationships" id="259" r:id="R423936b752484487"/>
    <p:sldId xmlns:r="http://schemas.openxmlformats.org/officeDocument/2006/relationships" id="260" r:id="R2369497295364c37"/>
    <p:sldId xmlns:r="http://schemas.openxmlformats.org/officeDocument/2006/relationships" id="261" r:id="Rb2fac5c0b4ce4d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da2f35761242cf" /><Relationship Type="http://schemas.openxmlformats.org/officeDocument/2006/relationships/slide" Target="/ppt/slides/slide1.xml" Id="Ra22985ccae8a4fa6" /><Relationship Type="http://schemas.openxmlformats.org/officeDocument/2006/relationships/slide" Target="/ppt/slides/slide2.xml" Id="R44960ef3cbf847ed" /><Relationship Type="http://schemas.openxmlformats.org/officeDocument/2006/relationships/slide" Target="/ppt/slides/slide3.xml" Id="Re964d68a797f4423" /><Relationship Type="http://schemas.openxmlformats.org/officeDocument/2006/relationships/slide" Target="/ppt/slides/slide4.xml" Id="R423936b752484487" /><Relationship Type="http://schemas.openxmlformats.org/officeDocument/2006/relationships/slide" Target="/ppt/slides/slide5.xml" Id="R2369497295364c37" /><Relationship Type="http://schemas.openxmlformats.org/officeDocument/2006/relationships/slide" Target="/ppt/slides/slide6.xml" Id="Rb2fac5c0b4ce4d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d9655255f544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de381b2fe4b52" /><Relationship Type="http://schemas.openxmlformats.org/officeDocument/2006/relationships/theme" Target="/ppt/slideMasters/theme/theme1.xml" Id="Ra3cacbb032fb49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3de381b2fe4b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9cb68593d45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7c93a571948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4331f721b42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22516e57746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77aabbb4e4b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d5146236045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LØNO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Koglehaugen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