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bc2b58439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a105457544878"/>
  </p:sldMasterIdLst>
  <p:sldIdLst>
    <p:sldId xmlns:r="http://schemas.openxmlformats.org/officeDocument/2006/relationships" id="256" r:id="R13a9751d885f40e6"/>
    <p:sldId xmlns:r="http://schemas.openxmlformats.org/officeDocument/2006/relationships" id="257" r:id="R08259671996d435f"/>
    <p:sldId xmlns:r="http://schemas.openxmlformats.org/officeDocument/2006/relationships" id="258" r:id="Re7db0018742449d0"/>
    <p:sldId xmlns:r="http://schemas.openxmlformats.org/officeDocument/2006/relationships" id="259" r:id="R8daf406637124a27"/>
    <p:sldId xmlns:r="http://schemas.openxmlformats.org/officeDocument/2006/relationships" id="260" r:id="R798a449ed5744f18"/>
    <p:sldId xmlns:r="http://schemas.openxmlformats.org/officeDocument/2006/relationships" id="261" r:id="R2eb1f243dce646c6"/>
    <p:sldId xmlns:r="http://schemas.openxmlformats.org/officeDocument/2006/relationships" id="262" r:id="R577ee48fa97f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a105457544878" /><Relationship Type="http://schemas.openxmlformats.org/officeDocument/2006/relationships/slide" Target="/ppt/slides/slide1.xml" Id="R13a9751d885f40e6" /><Relationship Type="http://schemas.openxmlformats.org/officeDocument/2006/relationships/slide" Target="/ppt/slides/slide2.xml" Id="R08259671996d435f" /><Relationship Type="http://schemas.openxmlformats.org/officeDocument/2006/relationships/slide" Target="/ppt/slides/slide3.xml" Id="Re7db0018742449d0" /><Relationship Type="http://schemas.openxmlformats.org/officeDocument/2006/relationships/slide" Target="/ppt/slides/slide4.xml" Id="R8daf406637124a27" /><Relationship Type="http://schemas.openxmlformats.org/officeDocument/2006/relationships/slide" Target="/ppt/slides/slide5.xml" Id="R798a449ed5744f18" /><Relationship Type="http://schemas.openxmlformats.org/officeDocument/2006/relationships/slide" Target="/ppt/slides/slide6.xml" Id="R2eb1f243dce646c6" /><Relationship Type="http://schemas.openxmlformats.org/officeDocument/2006/relationships/slide" Target="/ppt/slides/slide7.xml" Id="R577ee48fa97f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796c2cf7b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4553d1b04940" /><Relationship Type="http://schemas.openxmlformats.org/officeDocument/2006/relationships/theme" Target="/ppt/slideMasters/theme/theme1.xml" Id="R141f21e085c4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54553d1b0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e9b97492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b15671e6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97eeac07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80e1d0fc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a35fca0c5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2470b08e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88108378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