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1771e9fbb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382dd4a3647d6"/>
  </p:sldMasterIdLst>
  <p:sldIdLst>
    <p:sldId xmlns:r="http://schemas.openxmlformats.org/officeDocument/2006/relationships" id="256" r:id="R2ec0ab188cac4c3f"/>
    <p:sldId xmlns:r="http://schemas.openxmlformats.org/officeDocument/2006/relationships" id="257" r:id="Rc481cc3d777a4f77"/>
    <p:sldId xmlns:r="http://schemas.openxmlformats.org/officeDocument/2006/relationships" id="258" r:id="Ra1dcab936de54b43"/>
    <p:sldId xmlns:r="http://schemas.openxmlformats.org/officeDocument/2006/relationships" id="259" r:id="Rd43cf8b52ad943c6"/>
    <p:sldId xmlns:r="http://schemas.openxmlformats.org/officeDocument/2006/relationships" id="260" r:id="R8d65228c1f9d41d5"/>
    <p:sldId xmlns:r="http://schemas.openxmlformats.org/officeDocument/2006/relationships" id="261" r:id="R4aab31b9b757477d"/>
    <p:sldId xmlns:r="http://schemas.openxmlformats.org/officeDocument/2006/relationships" id="262" r:id="Re3970d633dea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382dd4a3647d6" /><Relationship Type="http://schemas.openxmlformats.org/officeDocument/2006/relationships/slide" Target="/ppt/slides/slide1.xml" Id="R2ec0ab188cac4c3f" /><Relationship Type="http://schemas.openxmlformats.org/officeDocument/2006/relationships/slide" Target="/ppt/slides/slide2.xml" Id="Rc481cc3d777a4f77" /><Relationship Type="http://schemas.openxmlformats.org/officeDocument/2006/relationships/slide" Target="/ppt/slides/slide3.xml" Id="Ra1dcab936de54b43" /><Relationship Type="http://schemas.openxmlformats.org/officeDocument/2006/relationships/slide" Target="/ppt/slides/slide4.xml" Id="Rd43cf8b52ad943c6" /><Relationship Type="http://schemas.openxmlformats.org/officeDocument/2006/relationships/slide" Target="/ppt/slides/slide5.xml" Id="R8d65228c1f9d41d5" /><Relationship Type="http://schemas.openxmlformats.org/officeDocument/2006/relationships/slide" Target="/ppt/slides/slide6.xml" Id="R4aab31b9b757477d" /><Relationship Type="http://schemas.openxmlformats.org/officeDocument/2006/relationships/slide" Target="/ppt/slides/slide7.xml" Id="Re3970d633dea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c578d00ca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caa6176b423e" /><Relationship Type="http://schemas.openxmlformats.org/officeDocument/2006/relationships/theme" Target="/ppt/slideMasters/theme/theme1.xml" Id="Rd19acfeb2c36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bcaa6176b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97694da87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59377ffed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91f8afdcb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cfca9a75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613de479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cdfc1a8b6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3657818c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HÅKEDAL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