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887be21ae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b3988d0774785"/>
  </p:sldMasterIdLst>
  <p:sldIdLst>
    <p:sldId xmlns:r="http://schemas.openxmlformats.org/officeDocument/2006/relationships" id="256" r:id="Rf03fa558f60647cc"/>
    <p:sldId xmlns:r="http://schemas.openxmlformats.org/officeDocument/2006/relationships" id="257" r:id="R3e547ad6aa3e4145"/>
    <p:sldId xmlns:r="http://schemas.openxmlformats.org/officeDocument/2006/relationships" id="258" r:id="R5b785da27b9144f2"/>
    <p:sldId xmlns:r="http://schemas.openxmlformats.org/officeDocument/2006/relationships" id="259" r:id="R31c2eb9c1abc48f2"/>
    <p:sldId xmlns:r="http://schemas.openxmlformats.org/officeDocument/2006/relationships" id="260" r:id="R1c14d3b78b4e42e3"/>
    <p:sldId xmlns:r="http://schemas.openxmlformats.org/officeDocument/2006/relationships" id="261" r:id="Rb30469af0ee44fd8"/>
    <p:sldId xmlns:r="http://schemas.openxmlformats.org/officeDocument/2006/relationships" id="262" r:id="Rd57c5339b0b544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b3988d0774785" /><Relationship Type="http://schemas.openxmlformats.org/officeDocument/2006/relationships/slide" Target="/ppt/slides/slide1.xml" Id="Rf03fa558f60647cc" /><Relationship Type="http://schemas.openxmlformats.org/officeDocument/2006/relationships/slide" Target="/ppt/slides/slide2.xml" Id="R3e547ad6aa3e4145" /><Relationship Type="http://schemas.openxmlformats.org/officeDocument/2006/relationships/slide" Target="/ppt/slides/slide3.xml" Id="R5b785da27b9144f2" /><Relationship Type="http://schemas.openxmlformats.org/officeDocument/2006/relationships/slide" Target="/ppt/slides/slide4.xml" Id="R31c2eb9c1abc48f2" /><Relationship Type="http://schemas.openxmlformats.org/officeDocument/2006/relationships/slide" Target="/ppt/slides/slide5.xml" Id="R1c14d3b78b4e42e3" /><Relationship Type="http://schemas.openxmlformats.org/officeDocument/2006/relationships/slide" Target="/ppt/slides/slide6.xml" Id="Rb30469af0ee44fd8" /><Relationship Type="http://schemas.openxmlformats.org/officeDocument/2006/relationships/slide" Target="/ppt/slides/slide7.xml" Id="Rd57c5339b0b544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c2e283e674f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8d05e8b0a4371" /><Relationship Type="http://schemas.openxmlformats.org/officeDocument/2006/relationships/theme" Target="/ppt/slideMasters/theme/theme1.xml" Id="R88c443fcc61f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18d05e8b0a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5fcc4f2f9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e3298482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c639f2e6d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465bc0de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8a5d4804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3e0b60f784a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0b3ea7a1b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14 521 720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81 139 377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83 344 830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AGNES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agnes.bergo@pengedoktoren.no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