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1676b31208a48b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a83c9b4baa649de"/>
  </p:sldMasterIdLst>
  <p:sldIdLst>
    <p:sldId xmlns:r="http://schemas.openxmlformats.org/officeDocument/2006/relationships" id="256" r:id="R22c6a73fbd2c4c86"/>
    <p:sldId xmlns:r="http://schemas.openxmlformats.org/officeDocument/2006/relationships" id="257" r:id="R7d2a041123de4e4b"/>
    <p:sldId xmlns:r="http://schemas.openxmlformats.org/officeDocument/2006/relationships" id="258" r:id="Rb26c8c8bb5a5494f"/>
    <p:sldId xmlns:r="http://schemas.openxmlformats.org/officeDocument/2006/relationships" id="259" r:id="R6be5eeff517d41b5"/>
    <p:sldId xmlns:r="http://schemas.openxmlformats.org/officeDocument/2006/relationships" id="260" r:id="Radee88810c634c8c"/>
    <p:sldId xmlns:r="http://schemas.openxmlformats.org/officeDocument/2006/relationships" id="261" r:id="Rc848baace8d4437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a83c9b4baa649de" /><Relationship Type="http://schemas.openxmlformats.org/officeDocument/2006/relationships/slide" Target="/ppt/slides/slide1.xml" Id="R22c6a73fbd2c4c86" /><Relationship Type="http://schemas.openxmlformats.org/officeDocument/2006/relationships/slide" Target="/ppt/slides/slide2.xml" Id="R7d2a041123de4e4b" /><Relationship Type="http://schemas.openxmlformats.org/officeDocument/2006/relationships/slide" Target="/ppt/slides/slide3.xml" Id="Rb26c8c8bb5a5494f" /><Relationship Type="http://schemas.openxmlformats.org/officeDocument/2006/relationships/slide" Target="/ppt/slides/slide4.xml" Id="R6be5eeff517d41b5" /><Relationship Type="http://schemas.openxmlformats.org/officeDocument/2006/relationships/slide" Target="/ppt/slides/slide5.xml" Id="Radee88810c634c8c" /><Relationship Type="http://schemas.openxmlformats.org/officeDocument/2006/relationships/slide" Target="/ppt/slides/slide6.xml" Id="Rc848baace8d4437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84a60808c02448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c4740896944525" /><Relationship Type="http://schemas.openxmlformats.org/officeDocument/2006/relationships/theme" Target="/ppt/slideMasters/theme/theme1.xml" Id="R670a0006608d48e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1c474089694452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0c8dc1b1b8418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dad6556935459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5ad63acbc04c4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18f3354765438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700f5ba2c44b5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df9dd10a9942e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ABCF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ABCF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ABCF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ABCF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ABCF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ABCF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Sørengkaia 131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0194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agnes.bergo@pengedoktoren.no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988 947 938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ABCF INVEST AS</a:t>
            </a:r>
          </a:p>
        </p:txBody>
      </p:sp>
    </p:spTree>
  </p:cSld>
  <p:clrMapOvr>
    <a:masterClrMapping xmlns:a="http://schemas.openxmlformats.org/drawingml/2006/main"/>
  </p:clrMapOvr>
</p:sld>
</file>