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be1755bae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27d5235a444289"/>
  </p:sldMasterIdLst>
  <p:sldIdLst>
    <p:sldId xmlns:r="http://schemas.openxmlformats.org/officeDocument/2006/relationships" id="256" r:id="Rce06076bd0324795"/>
    <p:sldId xmlns:r="http://schemas.openxmlformats.org/officeDocument/2006/relationships" id="257" r:id="R8b39066026944b1e"/>
    <p:sldId xmlns:r="http://schemas.openxmlformats.org/officeDocument/2006/relationships" id="258" r:id="R4d8d7b344e4147c3"/>
    <p:sldId xmlns:r="http://schemas.openxmlformats.org/officeDocument/2006/relationships" id="259" r:id="R430c7a4112fc4f96"/>
    <p:sldId xmlns:r="http://schemas.openxmlformats.org/officeDocument/2006/relationships" id="260" r:id="R3f92e8f81e1a4b0b"/>
    <p:sldId xmlns:r="http://schemas.openxmlformats.org/officeDocument/2006/relationships" id="261" r:id="R599be053da0a4233"/>
    <p:sldId xmlns:r="http://schemas.openxmlformats.org/officeDocument/2006/relationships" id="262" r:id="Rb60fac688ba240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7d5235a444289" /><Relationship Type="http://schemas.openxmlformats.org/officeDocument/2006/relationships/slide" Target="/ppt/slides/slide1.xml" Id="Rce06076bd0324795" /><Relationship Type="http://schemas.openxmlformats.org/officeDocument/2006/relationships/slide" Target="/ppt/slides/slide2.xml" Id="R8b39066026944b1e" /><Relationship Type="http://schemas.openxmlformats.org/officeDocument/2006/relationships/slide" Target="/ppt/slides/slide3.xml" Id="R4d8d7b344e4147c3" /><Relationship Type="http://schemas.openxmlformats.org/officeDocument/2006/relationships/slide" Target="/ppt/slides/slide4.xml" Id="R430c7a4112fc4f96" /><Relationship Type="http://schemas.openxmlformats.org/officeDocument/2006/relationships/slide" Target="/ppt/slides/slide5.xml" Id="R3f92e8f81e1a4b0b" /><Relationship Type="http://schemas.openxmlformats.org/officeDocument/2006/relationships/slide" Target="/ppt/slides/slide6.xml" Id="R599be053da0a4233" /><Relationship Type="http://schemas.openxmlformats.org/officeDocument/2006/relationships/slide" Target="/ppt/slides/slide7.xml" Id="Rb60fac688ba240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982e3dd7346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eefab009e4b74" /><Relationship Type="http://schemas.openxmlformats.org/officeDocument/2006/relationships/theme" Target="/ppt/slideMasters/theme/theme1.xml" Id="Rf891945a94bb47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beefab009e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24ba168a646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a0a4f687940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b59f851ef4c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fa259ce7245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ad438a1c5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a92dd5f854b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431b4b860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FRODO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18 473 520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18 474 696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SØBY FRODE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988 947 768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