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40425c8c3f49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eede2f2ebb4ee5"/>
  </p:sldMasterIdLst>
  <p:sldIdLst>
    <p:sldId xmlns:r="http://schemas.openxmlformats.org/officeDocument/2006/relationships" id="256" r:id="R13599aae861842e7"/>
    <p:sldId xmlns:r="http://schemas.openxmlformats.org/officeDocument/2006/relationships" id="257" r:id="R6a6efe10ea634e9c"/>
    <p:sldId xmlns:r="http://schemas.openxmlformats.org/officeDocument/2006/relationships" id="258" r:id="R8f8566c51d524ad5"/>
    <p:sldId xmlns:r="http://schemas.openxmlformats.org/officeDocument/2006/relationships" id="259" r:id="Re8ab25d1b0614b21"/>
    <p:sldId xmlns:r="http://schemas.openxmlformats.org/officeDocument/2006/relationships" id="260" r:id="R4d4beaa2542d459e"/>
    <p:sldId xmlns:r="http://schemas.openxmlformats.org/officeDocument/2006/relationships" id="261" r:id="R9d03e0e8050d43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eede2f2ebb4ee5" /><Relationship Type="http://schemas.openxmlformats.org/officeDocument/2006/relationships/slide" Target="/ppt/slides/slide1.xml" Id="R13599aae861842e7" /><Relationship Type="http://schemas.openxmlformats.org/officeDocument/2006/relationships/slide" Target="/ppt/slides/slide2.xml" Id="R6a6efe10ea634e9c" /><Relationship Type="http://schemas.openxmlformats.org/officeDocument/2006/relationships/slide" Target="/ppt/slides/slide3.xml" Id="R8f8566c51d524ad5" /><Relationship Type="http://schemas.openxmlformats.org/officeDocument/2006/relationships/slide" Target="/ppt/slides/slide4.xml" Id="Re8ab25d1b0614b21" /><Relationship Type="http://schemas.openxmlformats.org/officeDocument/2006/relationships/slide" Target="/ppt/slides/slide5.xml" Id="R4d4beaa2542d459e" /><Relationship Type="http://schemas.openxmlformats.org/officeDocument/2006/relationships/slide" Target="/ppt/slides/slide6.xml" Id="R9d03e0e8050d43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11170002bc43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803e63da884ed0" /><Relationship Type="http://schemas.openxmlformats.org/officeDocument/2006/relationships/theme" Target="/ppt/slideMasters/theme/theme1.xml" Id="R94d14f0b879c43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803e63da884e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f6666a1d7b48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6018ec95fd43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121cc3835343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f436db80fd44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de99e00cee45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b8fa86522a45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FRODO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Bjørnstjerne Bjørnsons gate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4319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988 947 768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FRODO INVEST AS</a:t>
            </a:r>
          </a:p>
        </p:txBody>
      </p:sp>
    </p:spTree>
  </p:cSld>
  <p:clrMapOvr>
    <a:masterClrMapping xmlns:a="http://schemas.openxmlformats.org/drawingml/2006/main"/>
  </p:clrMapOvr>
</p:sld>
</file>