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0ad22b6ad042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4f81777de4ba0"/>
  </p:sldMasterIdLst>
  <p:sldIdLst>
    <p:sldId xmlns:r="http://schemas.openxmlformats.org/officeDocument/2006/relationships" id="256" r:id="Rc4b4a47b63504c6e"/>
    <p:sldId xmlns:r="http://schemas.openxmlformats.org/officeDocument/2006/relationships" id="257" r:id="R4eed2ac885e446fd"/>
    <p:sldId xmlns:r="http://schemas.openxmlformats.org/officeDocument/2006/relationships" id="258" r:id="R3f51fe53cc1a4290"/>
    <p:sldId xmlns:r="http://schemas.openxmlformats.org/officeDocument/2006/relationships" id="259" r:id="R5da720c5787b428d"/>
    <p:sldId xmlns:r="http://schemas.openxmlformats.org/officeDocument/2006/relationships" id="260" r:id="R9b733d7834e64a12"/>
    <p:sldId xmlns:r="http://schemas.openxmlformats.org/officeDocument/2006/relationships" id="261" r:id="Rc61433cc7d0b4b38"/>
    <p:sldId xmlns:r="http://schemas.openxmlformats.org/officeDocument/2006/relationships" id="262" r:id="R56fab57d61f74b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4f81777de4ba0" /><Relationship Type="http://schemas.openxmlformats.org/officeDocument/2006/relationships/slide" Target="/ppt/slides/slide1.xml" Id="Rc4b4a47b63504c6e" /><Relationship Type="http://schemas.openxmlformats.org/officeDocument/2006/relationships/slide" Target="/ppt/slides/slide2.xml" Id="R4eed2ac885e446fd" /><Relationship Type="http://schemas.openxmlformats.org/officeDocument/2006/relationships/slide" Target="/ppt/slides/slide3.xml" Id="R3f51fe53cc1a4290" /><Relationship Type="http://schemas.openxmlformats.org/officeDocument/2006/relationships/slide" Target="/ppt/slides/slide4.xml" Id="R5da720c5787b428d" /><Relationship Type="http://schemas.openxmlformats.org/officeDocument/2006/relationships/slide" Target="/ppt/slides/slide5.xml" Id="R9b733d7834e64a12" /><Relationship Type="http://schemas.openxmlformats.org/officeDocument/2006/relationships/slide" Target="/ppt/slides/slide6.xml" Id="Rc61433cc7d0b4b38" /><Relationship Type="http://schemas.openxmlformats.org/officeDocument/2006/relationships/slide" Target="/ppt/slides/slide7.xml" Id="R56fab57d61f74b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a7dfb5cbe41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9446a0f3d4017" /><Relationship Type="http://schemas.openxmlformats.org/officeDocument/2006/relationships/theme" Target="/ppt/slideMasters/theme/theme1.xml" Id="R4a1b970d8cd3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f9446a0f3d40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2882129df4b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a0a50a66a42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d6f72338741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642cd23b24d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db1d1462245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c9b09bd4b4e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2408acb014d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SEKLA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SEKLA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18 219 094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145 586 454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160 269 133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ARNE FLÅTTEN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ARNE FLÅTTEN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Skaustranda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988 939 978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