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10cadbd23f4d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b4c10f31cc4fd2"/>
  </p:sldMasterIdLst>
  <p:sldIdLst>
    <p:sldId xmlns:r="http://schemas.openxmlformats.org/officeDocument/2006/relationships" id="256" r:id="R7c028cb5179c47fa"/>
    <p:sldId xmlns:r="http://schemas.openxmlformats.org/officeDocument/2006/relationships" id="257" r:id="R99dfbbb306b9446f"/>
    <p:sldId xmlns:r="http://schemas.openxmlformats.org/officeDocument/2006/relationships" id="258" r:id="R1690b151c8854f97"/>
    <p:sldId xmlns:r="http://schemas.openxmlformats.org/officeDocument/2006/relationships" id="259" r:id="Rb271b1f579eb4e7e"/>
    <p:sldId xmlns:r="http://schemas.openxmlformats.org/officeDocument/2006/relationships" id="260" r:id="R9b464a6177624886"/>
    <p:sldId xmlns:r="http://schemas.openxmlformats.org/officeDocument/2006/relationships" id="261" r:id="R833c7875f5b14b48"/>
    <p:sldId xmlns:r="http://schemas.openxmlformats.org/officeDocument/2006/relationships" id="262" r:id="R82cb5657c664412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b4c10f31cc4fd2" /><Relationship Type="http://schemas.openxmlformats.org/officeDocument/2006/relationships/slide" Target="/ppt/slides/slide1.xml" Id="R7c028cb5179c47fa" /><Relationship Type="http://schemas.openxmlformats.org/officeDocument/2006/relationships/slide" Target="/ppt/slides/slide2.xml" Id="R99dfbbb306b9446f" /><Relationship Type="http://schemas.openxmlformats.org/officeDocument/2006/relationships/slide" Target="/ppt/slides/slide3.xml" Id="R1690b151c8854f97" /><Relationship Type="http://schemas.openxmlformats.org/officeDocument/2006/relationships/slide" Target="/ppt/slides/slide4.xml" Id="Rb271b1f579eb4e7e" /><Relationship Type="http://schemas.openxmlformats.org/officeDocument/2006/relationships/slide" Target="/ppt/slides/slide5.xml" Id="R9b464a6177624886" /><Relationship Type="http://schemas.openxmlformats.org/officeDocument/2006/relationships/slide" Target="/ppt/slides/slide6.xml" Id="R833c7875f5b14b48" /><Relationship Type="http://schemas.openxmlformats.org/officeDocument/2006/relationships/slide" Target="/ppt/slides/slide7.xml" Id="R82cb5657c664412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4400af345b43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4682048d744f9d" /><Relationship Type="http://schemas.openxmlformats.org/officeDocument/2006/relationships/theme" Target="/ppt/slideMasters/theme/theme1.xml" Id="R68480352a0c64d1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84682048d744f9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26043f6ecb4f7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b8a491fef445b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34611fe66f426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464d0f2bae4b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2391b3c9ef4b3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5f8abf351d47c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827b35b15d46e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 HOLDING AS ble etablert [år] og holder til i Vegårshei.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−143 837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286 068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8 729 860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9 072 433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 KATRIN MO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Rugnesveien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4985 Vegårshei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annkatrin_mo@hotmail.com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988 939 366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 HOLDING AS</a:t>
            </a:r>
          </a:p>
        </p:txBody>
      </p:sp>
    </p:spTree>
  </p:cSld>
  <p:clrMapOvr>
    <a:masterClrMapping xmlns:a="http://schemas.openxmlformats.org/drawingml/2006/main"/>
  </p:clrMapOvr>
</p:sld>
</file>