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cc258ad3b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8a3b64f944684"/>
  </p:sldMasterIdLst>
  <p:sldIdLst>
    <p:sldId xmlns:r="http://schemas.openxmlformats.org/officeDocument/2006/relationships" id="256" r:id="Rcdac9dc3905d408d"/>
    <p:sldId xmlns:r="http://schemas.openxmlformats.org/officeDocument/2006/relationships" id="257" r:id="Rc351831ab26d4817"/>
    <p:sldId xmlns:r="http://schemas.openxmlformats.org/officeDocument/2006/relationships" id="258" r:id="R886e3fef56084b9f"/>
    <p:sldId xmlns:r="http://schemas.openxmlformats.org/officeDocument/2006/relationships" id="259" r:id="Rcdd1733d0e3f4789"/>
    <p:sldId xmlns:r="http://schemas.openxmlformats.org/officeDocument/2006/relationships" id="260" r:id="Ref483a243b064768"/>
    <p:sldId xmlns:r="http://schemas.openxmlformats.org/officeDocument/2006/relationships" id="261" r:id="R824a027328ff4483"/>
    <p:sldId xmlns:r="http://schemas.openxmlformats.org/officeDocument/2006/relationships" id="262" r:id="R72ebb5945412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8a3b64f944684" /><Relationship Type="http://schemas.openxmlformats.org/officeDocument/2006/relationships/slide" Target="/ppt/slides/slide1.xml" Id="Rcdac9dc3905d408d" /><Relationship Type="http://schemas.openxmlformats.org/officeDocument/2006/relationships/slide" Target="/ppt/slides/slide2.xml" Id="Rc351831ab26d4817" /><Relationship Type="http://schemas.openxmlformats.org/officeDocument/2006/relationships/slide" Target="/ppt/slides/slide3.xml" Id="R886e3fef56084b9f" /><Relationship Type="http://schemas.openxmlformats.org/officeDocument/2006/relationships/slide" Target="/ppt/slides/slide4.xml" Id="Rcdd1733d0e3f4789" /><Relationship Type="http://schemas.openxmlformats.org/officeDocument/2006/relationships/slide" Target="/ppt/slides/slide5.xml" Id="Ref483a243b064768" /><Relationship Type="http://schemas.openxmlformats.org/officeDocument/2006/relationships/slide" Target="/ppt/slides/slide6.xml" Id="R824a027328ff4483" /><Relationship Type="http://schemas.openxmlformats.org/officeDocument/2006/relationships/slide" Target="/ppt/slides/slide7.xml" Id="R72ebb5945412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65287fffb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770599e3426a" /><Relationship Type="http://schemas.openxmlformats.org/officeDocument/2006/relationships/theme" Target="/ppt/slideMasters/theme/theme1.xml" Id="R2f6c0c03df81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2770599e3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21b39b0d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0daeca2b2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77550ea9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0367bcd11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d6a989fb8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3508b13e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0b57973d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EMIL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