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1cc1f65cff4a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1a543731a4493a"/>
  </p:sldMasterIdLst>
  <p:sldIdLst>
    <p:sldId xmlns:r="http://schemas.openxmlformats.org/officeDocument/2006/relationships" id="256" r:id="R59bec6f6ef1d4d07"/>
    <p:sldId xmlns:r="http://schemas.openxmlformats.org/officeDocument/2006/relationships" id="257" r:id="R858545eb49c44461"/>
    <p:sldId xmlns:r="http://schemas.openxmlformats.org/officeDocument/2006/relationships" id="258" r:id="Rf77fbd3c2091415a"/>
    <p:sldId xmlns:r="http://schemas.openxmlformats.org/officeDocument/2006/relationships" id="259" r:id="Rd9e812989ef94f00"/>
    <p:sldId xmlns:r="http://schemas.openxmlformats.org/officeDocument/2006/relationships" id="260" r:id="Rc1a27429a11e40b1"/>
    <p:sldId xmlns:r="http://schemas.openxmlformats.org/officeDocument/2006/relationships" id="261" r:id="R753fecb0662042d5"/>
    <p:sldId xmlns:r="http://schemas.openxmlformats.org/officeDocument/2006/relationships" id="262" r:id="R0150b92ca9f842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a543731a4493a" /><Relationship Type="http://schemas.openxmlformats.org/officeDocument/2006/relationships/slide" Target="/ppt/slides/slide1.xml" Id="R59bec6f6ef1d4d07" /><Relationship Type="http://schemas.openxmlformats.org/officeDocument/2006/relationships/slide" Target="/ppt/slides/slide2.xml" Id="R858545eb49c44461" /><Relationship Type="http://schemas.openxmlformats.org/officeDocument/2006/relationships/slide" Target="/ppt/slides/slide3.xml" Id="Rf77fbd3c2091415a" /><Relationship Type="http://schemas.openxmlformats.org/officeDocument/2006/relationships/slide" Target="/ppt/slides/slide4.xml" Id="Rd9e812989ef94f00" /><Relationship Type="http://schemas.openxmlformats.org/officeDocument/2006/relationships/slide" Target="/ppt/slides/slide5.xml" Id="Rc1a27429a11e40b1" /><Relationship Type="http://schemas.openxmlformats.org/officeDocument/2006/relationships/slide" Target="/ppt/slides/slide6.xml" Id="R753fecb0662042d5" /><Relationship Type="http://schemas.openxmlformats.org/officeDocument/2006/relationships/slide" Target="/ppt/slides/slide7.xml" Id="R0150b92ca9f842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0810b189e41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ee13e9e8c457f" /><Relationship Type="http://schemas.openxmlformats.org/officeDocument/2006/relationships/theme" Target="/ppt/slideMasters/theme/theme1.xml" Id="R609be5e9736e4d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6ee13e9e8c45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fb32a0c0347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54c06f2cb4e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ed7e8aa8b4e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d3626a0b14c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06a591e2c4b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1777790ba4b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3cde1324241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JIVANMUKTA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JIVANMUKTA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27 829 174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63 872 993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93 069 321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CAMILLA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Avaldsnesgata 95B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988 934 984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