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2875552924e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5daf15d094a55"/>
  </p:sldMasterIdLst>
  <p:sldIdLst>
    <p:sldId xmlns:r="http://schemas.openxmlformats.org/officeDocument/2006/relationships" id="256" r:id="Rd40281e6745040a0"/>
    <p:sldId xmlns:r="http://schemas.openxmlformats.org/officeDocument/2006/relationships" id="257" r:id="Rce3a1a921bef4c43"/>
    <p:sldId xmlns:r="http://schemas.openxmlformats.org/officeDocument/2006/relationships" id="258" r:id="Rf61205248bfc43ae"/>
    <p:sldId xmlns:r="http://schemas.openxmlformats.org/officeDocument/2006/relationships" id="259" r:id="R82c15f4344b74e00"/>
    <p:sldId xmlns:r="http://schemas.openxmlformats.org/officeDocument/2006/relationships" id="260" r:id="Reb29ba127c354abf"/>
    <p:sldId xmlns:r="http://schemas.openxmlformats.org/officeDocument/2006/relationships" id="261" r:id="Rf7e4db61d19b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5daf15d094a55" /><Relationship Type="http://schemas.openxmlformats.org/officeDocument/2006/relationships/slide" Target="/ppt/slides/slide1.xml" Id="Rd40281e6745040a0" /><Relationship Type="http://schemas.openxmlformats.org/officeDocument/2006/relationships/slide" Target="/ppt/slides/slide2.xml" Id="Rce3a1a921bef4c43" /><Relationship Type="http://schemas.openxmlformats.org/officeDocument/2006/relationships/slide" Target="/ppt/slides/slide3.xml" Id="Rf61205248bfc43ae" /><Relationship Type="http://schemas.openxmlformats.org/officeDocument/2006/relationships/slide" Target="/ppt/slides/slide4.xml" Id="R82c15f4344b74e00" /><Relationship Type="http://schemas.openxmlformats.org/officeDocument/2006/relationships/slide" Target="/ppt/slides/slide5.xml" Id="Reb29ba127c354abf" /><Relationship Type="http://schemas.openxmlformats.org/officeDocument/2006/relationships/slide" Target="/ppt/slides/slide6.xml" Id="Rf7e4db61d19b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93b2a7cb543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36f449da64515" /><Relationship Type="http://schemas.openxmlformats.org/officeDocument/2006/relationships/theme" Target="/ppt/slideMasters/theme/theme1.xml" Id="R8a68a9e0ecd1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36f449da645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23635760c40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39bc6a11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269d01a154c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8def1c1f643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839cb7abf46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534e935504c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